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47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2" r:id="rId16"/>
    <p:sldId id="270" r:id="rId17"/>
    <p:sldId id="273" r:id="rId18"/>
    <p:sldId id="271" r:id="rId19"/>
    <p:sldId id="275" r:id="rId20"/>
    <p:sldId id="276" r:id="rId21"/>
    <p:sldId id="278" r:id="rId22"/>
    <p:sldId id="279" r:id="rId23"/>
    <p:sldId id="280" r:id="rId24"/>
    <p:sldId id="281" r:id="rId25"/>
    <p:sldId id="285" r:id="rId26"/>
    <p:sldId id="282" r:id="rId27"/>
    <p:sldId id="351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9" r:id="rId51"/>
    <p:sldId id="311" r:id="rId52"/>
    <p:sldId id="310" r:id="rId53"/>
    <p:sldId id="312" r:id="rId54"/>
    <p:sldId id="313" r:id="rId55"/>
    <p:sldId id="314" r:id="rId56"/>
    <p:sldId id="315" r:id="rId57"/>
    <p:sldId id="316" r:id="rId58"/>
    <p:sldId id="319" r:id="rId59"/>
    <p:sldId id="320" r:id="rId60"/>
    <p:sldId id="321" r:id="rId61"/>
    <p:sldId id="322" r:id="rId62"/>
    <p:sldId id="323" r:id="rId63"/>
    <p:sldId id="324" r:id="rId64"/>
    <p:sldId id="326" r:id="rId65"/>
    <p:sldId id="327" r:id="rId66"/>
    <p:sldId id="328" r:id="rId67"/>
    <p:sldId id="329" r:id="rId68"/>
    <p:sldId id="330" r:id="rId69"/>
    <p:sldId id="332" r:id="rId70"/>
    <p:sldId id="333" r:id="rId71"/>
    <p:sldId id="334" r:id="rId72"/>
    <p:sldId id="325" r:id="rId73"/>
    <p:sldId id="335" r:id="rId74"/>
    <p:sldId id="336" r:id="rId75"/>
    <p:sldId id="338" r:id="rId76"/>
    <p:sldId id="349" r:id="rId77"/>
    <p:sldId id="337" r:id="rId78"/>
    <p:sldId id="342" r:id="rId79"/>
    <p:sldId id="339" r:id="rId80"/>
    <p:sldId id="340" r:id="rId81"/>
    <p:sldId id="341" r:id="rId82"/>
    <p:sldId id="343" r:id="rId83"/>
    <p:sldId id="344" r:id="rId84"/>
    <p:sldId id="345" r:id="rId85"/>
    <p:sldId id="346" r:id="rId86"/>
    <p:sldId id="353" r:id="rId87"/>
    <p:sldId id="348" r:id="rId8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FC424E-0BDB-4A86-AA50-73F7A203B6A0}" v="1" dt="2024-07-11T20:32:39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4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0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18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1454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37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30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6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099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81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412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20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89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43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84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39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0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60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23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9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5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04E8D-D640-4075-80A8-32119E05813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7275D-0617-4127-8AA8-B726A322E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1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7/11/2024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48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Chasing grizzly bears  in Alaska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Cliff DeJong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11 July 2024</a:t>
            </a:r>
          </a:p>
        </p:txBody>
      </p:sp>
    </p:spTree>
    <p:extLst>
      <p:ext uri="{BB962C8B-B14F-4D97-AF65-F5344CB8AC3E}">
        <p14:creationId xmlns:p14="http://schemas.microsoft.com/office/powerpoint/2010/main" val="1437363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215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0857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650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491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185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279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077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747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451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82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963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136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331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110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473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383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2509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85800"/>
            <a:ext cx="80391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48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272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539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01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191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670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055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6616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036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065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331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0738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143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093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780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7504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587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612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77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953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4583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02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7014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163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0093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713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912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8" y="535536"/>
            <a:ext cx="8681243" cy="57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88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9313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998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363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9996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6771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404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36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493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608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9741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3047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385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937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102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7953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5566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3550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2875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9981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252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3957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7574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3414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3094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8749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4176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34107"/>
            <a:ext cx="8687861" cy="579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68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01525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6522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8947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36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0728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9172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4148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1556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9641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0123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erson smiling next to a bear&#10;&#10;Description automatically generated with medium confidence">
            <a:extLst>
              <a:ext uri="{FF2B5EF4-FFF2-40B4-BE49-F238E27FC236}">
                <a16:creationId xmlns:a16="http://schemas.microsoft.com/office/drawing/2014/main" id="{E80A990F-3A8B-E234-3659-BE5C824E8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1" y="533154"/>
            <a:ext cx="8686137" cy="5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411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Thank you for this opportunity 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Cliff DeJong</a:t>
            </a:r>
          </a:p>
        </p:txBody>
      </p:sp>
    </p:spTree>
    <p:extLst>
      <p:ext uri="{BB962C8B-B14F-4D97-AF65-F5344CB8AC3E}">
        <p14:creationId xmlns:p14="http://schemas.microsoft.com/office/powerpoint/2010/main" val="348481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tary Slideshow JPGs-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71515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18</Words>
  <Application>Microsoft Office PowerPoint</Application>
  <PresentationFormat>On-screen Show (4:3)</PresentationFormat>
  <Paragraphs>7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Office Theme</vt:lpstr>
      <vt:lpstr>Apex</vt:lpstr>
      <vt:lpstr>Chasing grizzly bears  in Alaska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this opportunity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Grizzly Bears of Alaska My Dream Photo Trip</dc:title>
  <dc:creator>Cliff DeJong</dc:creator>
  <cp:lastModifiedBy>CHARLENE GEARING</cp:lastModifiedBy>
  <cp:revision>15</cp:revision>
  <dcterms:created xsi:type="dcterms:W3CDTF">2015-11-19T22:13:36Z</dcterms:created>
  <dcterms:modified xsi:type="dcterms:W3CDTF">2024-07-11T20:32:40Z</dcterms:modified>
</cp:coreProperties>
</file>