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4" r:id="rId3"/>
    <p:sldMasterId id="2147483686" r:id="rId4"/>
  </p:sldMasterIdLst>
  <p:notesMasterIdLst>
    <p:notesMasterId r:id="rId3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89" r:id="rId24"/>
    <p:sldId id="276" r:id="rId25"/>
    <p:sldId id="277" r:id="rId26"/>
    <p:sldId id="278" r:id="rId27"/>
    <p:sldId id="279" r:id="rId28"/>
    <p:sldId id="283" r:id="rId29"/>
    <p:sldId id="290" r:id="rId30"/>
    <p:sldId id="291" r:id="rId31"/>
    <p:sldId id="284" r:id="rId32"/>
    <p:sldId id="285" r:id="rId33"/>
    <p:sldId id="286" r:id="rId34"/>
    <p:sldId id="287" r:id="rId35"/>
    <p:sldId id="288" r:id="rId36"/>
  </p:sldIdLst>
  <p:sldSz cx="9144000" cy="6858000" type="screen4x3"/>
  <p:notesSz cx="6858000" cy="9144000"/>
  <p:embeddedFontLst>
    <p:embeddedFont>
      <p:font typeface="Arial Black" panose="020B0604020202020204" pitchFamily="34" charset="0"/>
      <p:regular r:id="rId38"/>
      <p:bold r:id="rId39"/>
    </p:embeddedFont>
    <p:embeddedFont>
      <p:font typeface="Arial Narrow" panose="020B0604020202020204" pitchFamily="34" charset="0"/>
      <p:regular r:id="rId40"/>
      <p:bold r:id="rId41"/>
      <p:italic r:id="rId42"/>
      <p:boldItalic r:id="rId43"/>
    </p:embeddedFont>
    <p:embeddedFont>
      <p:font typeface="Geo" panose="02000603000000000000" pitchFamily="2" charset="0"/>
      <p:regular r:id="rId44"/>
      <p:italic r:id="rId45"/>
    </p:embeddedFont>
    <p:embeddedFont>
      <p:font typeface="Georgia" panose="02040502050405020303" pitchFamily="18" charset="0"/>
      <p:regular r:id="rId46"/>
      <p:bold r:id="rId47"/>
      <p:italic r:id="rId48"/>
      <p:boldItalic r:id="rId49"/>
    </p:embeddedFont>
    <p:embeddedFont>
      <p:font typeface="Gill Sans" panose="020B0502020104020203" pitchFamily="34" charset="-79"/>
      <p:regular r:id="rId50"/>
      <p:bold r:id="rId51"/>
    </p:embeddedFont>
    <p:embeddedFont>
      <p:font typeface="Merriweather Sans" pitchFamily="2" charset="77"/>
      <p:regular r:id="rId52"/>
      <p:bold r:id="rId53"/>
      <p:italic r:id="rId54"/>
      <p:boldItalic r:id="rId55"/>
    </p:embeddedFont>
    <p:embeddedFont>
      <p:font typeface="Open Sans" panose="020B060603050402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0" roundtripDataSignature="AMtx7mhBXQtyCXodIpybzYWy6ohrWhrOx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65"/>
  </p:normalViewPr>
  <p:slideViewPr>
    <p:cSldViewPr snapToGrid="0">
      <p:cViewPr varScale="1">
        <p:scale>
          <a:sx n="105" d="100"/>
          <a:sy n="105" d="100"/>
        </p:scale>
        <p:origin x="184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4.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20" Type="http://schemas.openxmlformats.org/officeDocument/2006/relationships/slide" Target="slides/slide16.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font" Target="fonts/font15.fntdata"/><Relationship Id="rId60"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Gill Sans"/>
                <a:ea typeface="Gill Sans"/>
                <a:cs typeface="Gill Sans"/>
                <a:sym typeface="Gill Sans"/>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Gill Sans"/>
                <a:ea typeface="Gill Sans"/>
                <a:cs typeface="Gill Sans"/>
                <a:sym typeface="Gill Sans"/>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Gill Sans"/>
                <a:ea typeface="Gill Sans"/>
                <a:cs typeface="Gill Sans"/>
                <a:sym typeface="Gill Sans"/>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Gill Sans"/>
                <a:ea typeface="Gill Sans"/>
                <a:cs typeface="Gill Sans"/>
                <a:sym typeface="Gill Sans"/>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Gill Sans"/>
                <a:ea typeface="Gill Sans"/>
                <a:cs typeface="Gill Sans"/>
                <a:sym typeface="Gill Sans"/>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79" name="Google Shape;17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9688" lvl="0" indent="0" algn="l" rtl="0">
              <a:lnSpc>
                <a:spcPct val="100000"/>
              </a:lnSpc>
              <a:spcBef>
                <a:spcPts val="0"/>
              </a:spcBef>
              <a:spcAft>
                <a:spcPts val="0"/>
              </a:spcAft>
              <a:buSzPts val="1400"/>
              <a:buNone/>
            </a:pP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Thank you for joining us for today’s presentation-, Rotary 101</a:t>
            </a:r>
            <a:endParaRPr>
              <a:solidFill>
                <a:srgbClr val="958D85"/>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13" name="Google Shape;31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9688" lvl="0" indent="0" algn="l" rtl="0">
              <a:lnSpc>
                <a:spcPct val="100000"/>
              </a:lnSpc>
              <a:spcBef>
                <a:spcPts val="0"/>
              </a:spcBef>
              <a:spcAft>
                <a:spcPts val="0"/>
              </a:spcAft>
              <a:buSzPts val="1400"/>
              <a:buNone/>
            </a:pPr>
            <a:r>
              <a:rPr lang="en-US">
                <a:solidFill>
                  <a:srgbClr val="958D85"/>
                </a:solidFill>
                <a:latin typeface="Arial"/>
                <a:ea typeface="Arial"/>
                <a:cs typeface="Arial"/>
                <a:sym typeface="Arial"/>
              </a:rPr>
              <a:t>The Goals for Support &amp; Strengthen Clubs:-         Foster Club innovation &amp;flexibility-         Encourage Clubs to participate in a variety of service activities</a:t>
            </a:r>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Promote membership diversity     Improve member recruitment and retention    Develop leaders-  Start new &amp; dynamic clubs- </a:t>
            </a:r>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Encourage strategic planning at club and district levels</a:t>
            </a:r>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Focus and Increase Humanitarian Service-  Eradicate Polio</a:t>
            </a:r>
            <a:endParaRPr/>
          </a:p>
          <a:p>
            <a:pPr marL="39688" lvl="0" indent="0" algn="l" rtl="0">
              <a:lnSpc>
                <a:spcPct val="100000"/>
              </a:lnSpc>
              <a:spcBef>
                <a:spcPts val="425"/>
              </a:spcBef>
              <a:spcAft>
                <a:spcPts val="0"/>
              </a:spcAft>
              <a:buSzPts val="1400"/>
              <a:buNone/>
            </a:pPr>
            <a:endParaRPr>
              <a:solidFill>
                <a:srgbClr val="958D85"/>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26" name="Google Shape;32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9688" lvl="0" indent="0" algn="l" rtl="0">
              <a:lnSpc>
                <a:spcPct val="100000"/>
              </a:lnSpc>
              <a:spcBef>
                <a:spcPts val="0"/>
              </a:spcBef>
              <a:spcAft>
                <a:spcPts val="0"/>
              </a:spcAft>
              <a:buSzPts val="1400"/>
              <a:buNone/>
            </a:pPr>
            <a:r>
              <a:rPr lang="en-US">
                <a:solidFill>
                  <a:srgbClr val="958D85"/>
                </a:solidFill>
                <a:latin typeface="Arial"/>
                <a:ea typeface="Arial"/>
                <a:cs typeface="Arial"/>
                <a:sym typeface="Arial"/>
              </a:rPr>
              <a:t>  MT Club #27051</a:t>
            </a:r>
            <a:endParaRPr>
              <a:solidFill>
                <a:srgbClr val="958D85"/>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38" name="Google Shape;338;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9688" lvl="0" indent="0" algn="l" rtl="0">
              <a:lnSpc>
                <a:spcPct val="100000"/>
              </a:lnSpc>
              <a:spcBef>
                <a:spcPts val="0"/>
              </a:spcBef>
              <a:spcAft>
                <a:spcPts val="0"/>
              </a:spcAft>
              <a:buSzPts val="1400"/>
              <a:buNone/>
            </a:pP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endParaRPr>
              <a:solidFill>
                <a:srgbClr val="958D85"/>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54" name="Google Shape;354;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9688" lvl="0" indent="0" algn="l" rtl="0">
              <a:lnSpc>
                <a:spcPct val="100000"/>
              </a:lnSpc>
              <a:spcBef>
                <a:spcPts val="0"/>
              </a:spcBef>
              <a:spcAft>
                <a:spcPts val="0"/>
              </a:spcAft>
              <a:buSzPts val="1400"/>
              <a:buNone/>
            </a:pPr>
            <a:r>
              <a:rPr lang="en-US">
                <a:solidFill>
                  <a:srgbClr val="958D85"/>
                </a:solidFill>
                <a:latin typeface="Arial"/>
                <a:ea typeface="Arial"/>
                <a:cs typeface="Arial"/>
                <a:sym typeface="Arial"/>
              </a:rPr>
              <a:t> 1911-He Profits Most Who Serves Best-    Service, Not Self  then combined in 1950  with the addition of Service Above Self</a:t>
            </a:r>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1989 RI decided to focus on principle motto</a:t>
            </a:r>
            <a:endParaRPr>
              <a:solidFill>
                <a:srgbClr val="958D85"/>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6" name="Google Shape;36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2000"/>
              <a:t>Herbert J Taylor 1932-Chicago’s Club Aluminum 24 words- Adopted by RI in 1943 RI President 1954-55</a:t>
            </a:r>
            <a:endParaRPr sz="2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76" name="Google Shape;376;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9688" lvl="0" indent="0" algn="l" rtl="0">
              <a:lnSpc>
                <a:spcPct val="100000"/>
              </a:lnSpc>
              <a:spcBef>
                <a:spcPts val="0"/>
              </a:spcBef>
              <a:spcAft>
                <a:spcPts val="0"/>
              </a:spcAft>
              <a:buSzPts val="1400"/>
              <a:buNone/>
            </a:pPr>
            <a:r>
              <a:rPr lang="en-US">
                <a:solidFill>
                  <a:srgbClr val="958D85"/>
                </a:solidFill>
                <a:latin typeface="Arial"/>
                <a:ea typeface="Arial"/>
                <a:cs typeface="Arial"/>
                <a:sym typeface="Arial"/>
              </a:rPr>
              <a:t>This is also posted on our website and in the Rotarian magazine. You may want participants to take turn reading.</a:t>
            </a: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 </a:t>
            </a: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0" name="Google Shape;390;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05" name="Google Shape;405;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9688" lvl="0" indent="0" algn="l" rtl="0">
              <a:lnSpc>
                <a:spcPct val="100000"/>
              </a:lnSpc>
              <a:spcBef>
                <a:spcPts val="0"/>
              </a:spcBef>
              <a:spcAft>
                <a:spcPts val="0"/>
              </a:spcAft>
              <a:buSzPts val="1400"/>
              <a:buNone/>
            </a:pP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Next, let’s look at our voice…how we express ourselves…what we say…and how we say it.</a:t>
            </a:r>
            <a:endParaRPr>
              <a:solidFill>
                <a:srgbClr val="958D85"/>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21" name="Google Shape;421;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9688" lvl="0" indent="0" algn="l" rtl="0">
              <a:lnSpc>
                <a:spcPct val="100000"/>
              </a:lnSpc>
              <a:spcBef>
                <a:spcPts val="0"/>
              </a:spcBef>
              <a:spcAft>
                <a:spcPts val="0"/>
              </a:spcAft>
              <a:buSzPts val="1400"/>
              <a:buNone/>
            </a:pPr>
            <a:r>
              <a:rPr lang="en-US" b="1">
                <a:solidFill>
                  <a:srgbClr val="958D85"/>
                </a:solidFill>
                <a:latin typeface="Times"/>
                <a:ea typeface="Times"/>
                <a:cs typeface="Times"/>
                <a:sym typeface="Times"/>
              </a:rPr>
              <a:t> Club Service-’17-’18 Chair Dave Kliber </a:t>
            </a:r>
            <a:r>
              <a:rPr lang="en-US">
                <a:solidFill>
                  <a:srgbClr val="958D85"/>
                </a:solidFill>
                <a:latin typeface="Times New Roman"/>
                <a:ea typeface="Times New Roman"/>
                <a:cs typeface="Times New Roman"/>
                <a:sym typeface="Times New Roman"/>
              </a:rPr>
              <a:t>–membership engagement, social, holiday party, new member orientation</a:t>
            </a:r>
            <a:endParaRPr/>
          </a:p>
          <a:p>
            <a:pPr marL="39688" lvl="0" indent="0" algn="l" rtl="0">
              <a:lnSpc>
                <a:spcPct val="100000"/>
              </a:lnSpc>
              <a:spcBef>
                <a:spcPts val="425"/>
              </a:spcBef>
              <a:spcAft>
                <a:spcPts val="0"/>
              </a:spcAft>
              <a:buSzPts val="1400"/>
              <a:buNone/>
            </a:pPr>
            <a:r>
              <a:rPr lang="en-US">
                <a:solidFill>
                  <a:srgbClr val="958D85"/>
                </a:solidFill>
                <a:latin typeface="Times New Roman"/>
                <a:ea typeface="Times New Roman"/>
                <a:cs typeface="Times New Roman"/>
                <a:sym typeface="Times New Roman"/>
              </a:rPr>
              <a:t>Community Service-’’17-’18 Danielle Deller Chair Jennifer Sutherland-local community projects (Oz Family Sharing)</a:t>
            </a:r>
            <a:endParaRPr/>
          </a:p>
          <a:p>
            <a:pPr marL="39688" lvl="0" indent="0" algn="l" rtl="0">
              <a:lnSpc>
                <a:spcPct val="100000"/>
              </a:lnSpc>
              <a:spcBef>
                <a:spcPts val="425"/>
              </a:spcBef>
              <a:spcAft>
                <a:spcPts val="0"/>
              </a:spcAft>
              <a:buSzPts val="1400"/>
              <a:buNone/>
            </a:pPr>
            <a:r>
              <a:rPr lang="en-US">
                <a:solidFill>
                  <a:srgbClr val="958D85"/>
                </a:solidFill>
                <a:latin typeface="Times New Roman"/>
                <a:ea typeface="Times New Roman"/>
                <a:cs typeface="Times New Roman"/>
                <a:sym typeface="Times New Roman"/>
              </a:rPr>
              <a:t>Vocational Service ’17-’18 Chair John Haut-Scholarships MATC, job fairs, classification talks</a:t>
            </a:r>
            <a:endParaRPr/>
          </a:p>
          <a:p>
            <a:pPr marL="39688" lvl="0" indent="0" algn="l" rtl="0">
              <a:lnSpc>
                <a:spcPct val="100000"/>
              </a:lnSpc>
              <a:spcBef>
                <a:spcPts val="425"/>
              </a:spcBef>
              <a:spcAft>
                <a:spcPts val="0"/>
              </a:spcAft>
              <a:buSzPts val="1400"/>
              <a:buNone/>
            </a:pPr>
            <a:r>
              <a:rPr lang="en-US">
                <a:solidFill>
                  <a:srgbClr val="958D85"/>
                </a:solidFill>
                <a:latin typeface="Times New Roman"/>
                <a:ea typeface="Times New Roman"/>
                <a:cs typeface="Times New Roman"/>
                <a:sym typeface="Times New Roman"/>
              </a:rPr>
              <a:t>International Service-’17-’18 (vacant) Chair Bob Leonhardt-Support GMRP, Hope Without Borders, Education &amp; water filters </a:t>
            </a:r>
            <a:endParaRPr/>
          </a:p>
          <a:p>
            <a:pPr marL="39688" marR="0" lvl="0" indent="0" algn="l" rtl="0">
              <a:lnSpc>
                <a:spcPct val="100000"/>
              </a:lnSpc>
              <a:spcBef>
                <a:spcPts val="425"/>
              </a:spcBef>
              <a:spcAft>
                <a:spcPts val="0"/>
              </a:spcAft>
              <a:buClr>
                <a:srgbClr val="958D85"/>
              </a:buClr>
              <a:buSzPts val="1200"/>
              <a:buFont typeface="Times New Roman"/>
              <a:buNone/>
            </a:pPr>
            <a:r>
              <a:rPr lang="en-US">
                <a:solidFill>
                  <a:srgbClr val="958D85"/>
                </a:solidFill>
                <a:latin typeface="Times New Roman"/>
                <a:ea typeface="Times New Roman"/>
                <a:cs typeface="Times New Roman"/>
                <a:sym typeface="Times New Roman"/>
              </a:rPr>
              <a:t>New Generations-’15-’16 Chair -David Schlageter-Rotary Youth Exchange, HHS Interact </a:t>
            </a:r>
            <a:endParaRPr>
              <a:solidFill>
                <a:srgbClr val="958D85"/>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88" name="Google Shape;18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9688" lvl="0" indent="0" algn="l" rtl="0">
              <a:lnSpc>
                <a:spcPct val="100000"/>
              </a:lnSpc>
              <a:spcBef>
                <a:spcPts val="0"/>
              </a:spcBef>
              <a:spcAft>
                <a:spcPts val="0"/>
              </a:spcAft>
              <a:buSzPts val="1400"/>
              <a:buNone/>
            </a:pPr>
            <a:r>
              <a:rPr lang="en-US">
                <a:solidFill>
                  <a:srgbClr val="958D85"/>
                </a:solidFill>
                <a:latin typeface="Arial"/>
                <a:ea typeface="Arial"/>
                <a:cs typeface="Arial"/>
                <a:sym typeface="Arial"/>
              </a:rPr>
              <a:t>  </a:t>
            </a:r>
            <a:endParaRPr>
              <a:solidFill>
                <a:srgbClr val="958D85"/>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35" name="Google Shape;435;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9688" lvl="0" indent="0" algn="l" rtl="0">
              <a:lnSpc>
                <a:spcPct val="100000"/>
              </a:lnSpc>
              <a:spcBef>
                <a:spcPts val="0"/>
              </a:spcBef>
              <a:spcAft>
                <a:spcPts val="0"/>
              </a:spcAft>
              <a:buSzPts val="1400"/>
              <a:buNone/>
            </a:pPr>
            <a:r>
              <a:rPr lang="en-US">
                <a:solidFill>
                  <a:srgbClr val="958D85"/>
                </a:solidFill>
                <a:latin typeface="Arial"/>
                <a:ea typeface="Arial"/>
                <a:cs typeface="Arial"/>
                <a:sym typeface="Arial"/>
              </a:rPr>
              <a:t>TRF was started by RI Pres Arch Klumph 1917- $26.50   Recent $ ______________ Charity Navigator 92% 4 Stars</a:t>
            </a:r>
            <a:endParaRPr/>
          </a:p>
          <a:p>
            <a:pPr marL="39688" lvl="0" indent="0" algn="l" rtl="0">
              <a:lnSpc>
                <a:spcPct val="100000"/>
              </a:lnSpc>
              <a:spcBef>
                <a:spcPts val="425"/>
              </a:spcBef>
              <a:spcAft>
                <a:spcPts val="0"/>
              </a:spcAft>
              <a:buSzPts val="1400"/>
              <a:buNone/>
            </a:pPr>
            <a:r>
              <a:rPr lang="en-US" sz="1200">
                <a:solidFill>
                  <a:schemeClr val="dk1"/>
                </a:solidFill>
                <a:latin typeface="Gill Sans"/>
                <a:ea typeface="Gill Sans"/>
                <a:cs typeface="Gill Sans"/>
                <a:sym typeface="Gill Sans"/>
              </a:rPr>
              <a:t>In 1929, the Foundation made its first gift of $500 to the International Society for Crippled Children. The organization, created by Rotarian Edgar F. “Daddy” Allen, later grew into Easter Seals.</a:t>
            </a:r>
            <a:endParaRPr/>
          </a:p>
          <a:p>
            <a:pPr marL="39688" lvl="0" indent="0" algn="l" rtl="0">
              <a:lnSpc>
                <a:spcPct val="100000"/>
              </a:lnSpc>
              <a:spcBef>
                <a:spcPts val="425"/>
              </a:spcBef>
              <a:spcAft>
                <a:spcPts val="0"/>
              </a:spcAft>
              <a:buSzPts val="1400"/>
              <a:buNone/>
            </a:pPr>
            <a:r>
              <a:rPr lang="en-US" sz="1200">
                <a:solidFill>
                  <a:schemeClr val="dk1"/>
                </a:solidFill>
                <a:latin typeface="Gill Sans"/>
                <a:ea typeface="Gill Sans"/>
                <a:cs typeface="Gill Sans"/>
                <a:sym typeface="Gill Sans"/>
              </a:rPr>
              <a:t>When Rotary founder Paul Harris died in 1947, contributions began pouring in to Rotary International, and the Paul Harris Memorial Fund was created to build the Foundation.</a:t>
            </a:r>
            <a:endParaRPr/>
          </a:p>
          <a:p>
            <a:pPr marL="39688" lvl="0" indent="0" algn="l" rtl="0">
              <a:lnSpc>
                <a:spcPct val="100000"/>
              </a:lnSpc>
              <a:spcBef>
                <a:spcPts val="425"/>
              </a:spcBef>
              <a:spcAft>
                <a:spcPts val="0"/>
              </a:spcAft>
              <a:buSzPts val="1400"/>
              <a:buNone/>
            </a:pPr>
            <a:r>
              <a:rPr lang="en-US" sz="1200">
                <a:solidFill>
                  <a:schemeClr val="dk1"/>
                </a:solidFill>
                <a:latin typeface="Gill Sans"/>
                <a:ea typeface="Gill Sans"/>
                <a:cs typeface="Gill Sans"/>
                <a:sym typeface="Gill Sans"/>
              </a:rPr>
              <a:t>1978: Rotary introduced the Health, Hunger and Humanity (3-H) Grants. The first 3-H Grant funded a project to immunize 6 million Philippine children against polio.</a:t>
            </a:r>
            <a:endParaRPr>
              <a:solidFill>
                <a:srgbClr val="958D85"/>
              </a:solidFill>
              <a:latin typeface="Arial"/>
              <a:ea typeface="Arial"/>
              <a:cs typeface="Arial"/>
              <a:sym typeface="Arial"/>
            </a:endParaRPr>
          </a:p>
        </p:txBody>
      </p:sp>
    </p:spTree>
    <p:extLst>
      <p:ext uri="{BB962C8B-B14F-4D97-AF65-F5344CB8AC3E}">
        <p14:creationId xmlns:p14="http://schemas.microsoft.com/office/powerpoint/2010/main" val="3146204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9" name="Google Shape;44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510" name="Google Shape;510;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9688" lvl="0" indent="0" algn="l" rtl="0">
              <a:lnSpc>
                <a:spcPct val="100000"/>
              </a:lnSpc>
              <a:spcBef>
                <a:spcPts val="0"/>
              </a:spcBef>
              <a:spcAft>
                <a:spcPts val="0"/>
              </a:spcAft>
              <a:buSzPts val="1400"/>
              <a:buNone/>
            </a:pPr>
            <a:r>
              <a:rPr lang="en-US">
                <a:solidFill>
                  <a:srgbClr val="958D85"/>
                </a:solidFill>
                <a:latin typeface="Arial"/>
                <a:ea typeface="Arial"/>
                <a:cs typeface="Arial"/>
                <a:sym typeface="Arial"/>
              </a:rPr>
              <a:t>Live Demo if possible</a:t>
            </a:r>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 </a:t>
            </a:r>
            <a:endParaRPr>
              <a:solidFill>
                <a:srgbClr val="958D85"/>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522" name="Google Shape;522;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9688" lvl="0" indent="0" algn="l" rtl="0">
              <a:lnSpc>
                <a:spcPct val="100000"/>
              </a:lnSpc>
              <a:spcBef>
                <a:spcPts val="0"/>
              </a:spcBef>
              <a:spcAft>
                <a:spcPts val="0"/>
              </a:spcAft>
              <a:buSzPts val="1400"/>
              <a:buNone/>
            </a:pPr>
            <a:r>
              <a:rPr lang="en-US">
                <a:solidFill>
                  <a:srgbClr val="958D85"/>
                </a:solidFill>
                <a:latin typeface="Arial"/>
                <a:ea typeface="Arial"/>
                <a:cs typeface="Arial"/>
                <a:sym typeface="Arial"/>
              </a:rPr>
              <a:t> </a:t>
            </a:r>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 </a:t>
            </a:r>
            <a:endParaRPr>
              <a:solidFill>
                <a:srgbClr val="958D85"/>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534" name="Google Shape;534;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9688" lvl="0" indent="0" algn="l" rtl="0">
              <a:lnSpc>
                <a:spcPct val="100000"/>
              </a:lnSpc>
              <a:spcBef>
                <a:spcPts val="0"/>
              </a:spcBef>
              <a:spcAft>
                <a:spcPts val="0"/>
              </a:spcAft>
              <a:buSzPts val="1400"/>
              <a:buNone/>
            </a:pPr>
            <a:r>
              <a:rPr lang="en-US">
                <a:solidFill>
                  <a:srgbClr val="958D85"/>
                </a:solidFill>
                <a:latin typeface="Arial"/>
                <a:ea typeface="Arial"/>
                <a:cs typeface="Arial"/>
                <a:sym typeface="Arial"/>
              </a:rPr>
              <a:t>Live Demo if possible</a:t>
            </a:r>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 </a:t>
            </a:r>
            <a:endParaRPr>
              <a:solidFill>
                <a:srgbClr val="958D85"/>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546" name="Google Shape;546;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9688" lvl="0" indent="0" algn="l" rtl="0">
              <a:lnSpc>
                <a:spcPct val="100000"/>
              </a:lnSpc>
              <a:spcBef>
                <a:spcPts val="0"/>
              </a:spcBef>
              <a:spcAft>
                <a:spcPts val="0"/>
              </a:spcAft>
              <a:buSzPts val="1400"/>
              <a:buNone/>
            </a:pPr>
            <a:r>
              <a:rPr lang="en-US">
                <a:solidFill>
                  <a:srgbClr val="958D85"/>
                </a:solidFill>
                <a:latin typeface="Arial"/>
                <a:ea typeface="Arial"/>
                <a:cs typeface="Arial"/>
                <a:sym typeface="Arial"/>
              </a:rPr>
              <a:t>  </a:t>
            </a:r>
            <a:endParaRPr>
              <a:solidFill>
                <a:srgbClr val="958D85"/>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558" name="Google Shape;558;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9688" lvl="0" indent="0" algn="l" rtl="0">
              <a:lnSpc>
                <a:spcPct val="100000"/>
              </a:lnSpc>
              <a:spcBef>
                <a:spcPts val="0"/>
              </a:spcBef>
              <a:spcAft>
                <a:spcPts val="0"/>
              </a:spcAft>
              <a:buSzPts val="1400"/>
              <a:buNone/>
            </a:pPr>
            <a:r>
              <a:rPr lang="en-US">
                <a:solidFill>
                  <a:srgbClr val="958D85"/>
                </a:solidFill>
                <a:latin typeface="Arial"/>
                <a:ea typeface="Arial"/>
                <a:cs typeface="Arial"/>
                <a:sym typeface="Arial"/>
              </a:rPr>
              <a:t>  </a:t>
            </a:r>
            <a:endParaRPr>
              <a:solidFill>
                <a:srgbClr val="958D85"/>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02" name="Google Shape;20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9688" lvl="0" indent="0" algn="l" rtl="0">
              <a:lnSpc>
                <a:spcPct val="100000"/>
              </a:lnSpc>
              <a:spcBef>
                <a:spcPts val="0"/>
              </a:spcBef>
              <a:spcAft>
                <a:spcPts val="0"/>
              </a:spcAft>
              <a:buSzPts val="1400"/>
              <a:buNone/>
            </a:pPr>
            <a:r>
              <a:rPr lang="en-US">
                <a:solidFill>
                  <a:srgbClr val="958D85"/>
                </a:solidFill>
                <a:latin typeface="Arial"/>
                <a:ea typeface="Arial"/>
                <a:cs typeface="Arial"/>
                <a:sym typeface="Arial"/>
              </a:rPr>
              <a:t>Which category were you in prior to joining Rotary?</a:t>
            </a: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The fact is, Rotary’s own Public Image Surveys* told us that people do not know us.</a:t>
            </a:r>
            <a:endParaRPr/>
          </a:p>
          <a:p>
            <a:pPr marL="39688" lvl="0" indent="0" algn="l" rtl="0">
              <a:lnSpc>
                <a:spcPct val="100000"/>
              </a:lnSpc>
              <a:spcBef>
                <a:spcPts val="425"/>
              </a:spcBef>
              <a:spcAft>
                <a:spcPts val="0"/>
              </a:spcAft>
              <a:buSzPts val="1400"/>
              <a:buNone/>
            </a:pPr>
            <a:endParaRPr>
              <a:solidFill>
                <a:srgbClr val="958D85"/>
              </a:solidFill>
              <a:latin typeface="Arial"/>
              <a:ea typeface="Arial"/>
              <a:cs typeface="Arial"/>
              <a:sym typeface="Arial"/>
            </a:endParaRPr>
          </a:p>
          <a:p>
            <a:pPr marL="39688" lvl="0" indent="-39688" algn="l" rtl="0">
              <a:lnSpc>
                <a:spcPct val="100000"/>
              </a:lnSpc>
              <a:spcBef>
                <a:spcPts val="425"/>
              </a:spcBef>
              <a:spcAft>
                <a:spcPts val="0"/>
              </a:spcAft>
              <a:buClr>
                <a:srgbClr val="958D85"/>
              </a:buClr>
              <a:buSzPts val="1200"/>
              <a:buFont typeface="Arial"/>
              <a:buChar char="•"/>
            </a:pPr>
            <a:r>
              <a:rPr lang="en-US">
                <a:solidFill>
                  <a:srgbClr val="958D85"/>
                </a:solidFill>
                <a:latin typeface="Arial"/>
                <a:ea typeface="Arial"/>
                <a:cs typeface="Arial"/>
                <a:sym typeface="Arial"/>
              </a:rPr>
              <a:t>Four in 10 have never heard of Rotary.</a:t>
            </a:r>
            <a:endParaRPr/>
          </a:p>
          <a:p>
            <a:pPr marL="39688" lvl="0" indent="0" algn="l" rtl="0">
              <a:lnSpc>
                <a:spcPct val="100000"/>
              </a:lnSpc>
              <a:spcBef>
                <a:spcPts val="425"/>
              </a:spcBef>
              <a:spcAft>
                <a:spcPts val="0"/>
              </a:spcAft>
              <a:buClr>
                <a:srgbClr val="958D85"/>
              </a:buClr>
              <a:buSzPts val="1200"/>
              <a:buFont typeface="Gill Sans"/>
              <a:buNone/>
            </a:pPr>
            <a:endParaRPr>
              <a:solidFill>
                <a:srgbClr val="958D85"/>
              </a:solidFill>
              <a:latin typeface="Arial"/>
              <a:ea typeface="Arial"/>
              <a:cs typeface="Arial"/>
              <a:sym typeface="Arial"/>
            </a:endParaRPr>
          </a:p>
          <a:p>
            <a:pPr marL="39688" lvl="0" indent="-39688" algn="l" rtl="0">
              <a:lnSpc>
                <a:spcPct val="100000"/>
              </a:lnSpc>
              <a:spcBef>
                <a:spcPts val="425"/>
              </a:spcBef>
              <a:spcAft>
                <a:spcPts val="0"/>
              </a:spcAft>
              <a:buClr>
                <a:srgbClr val="958D85"/>
              </a:buClr>
              <a:buSzPts val="1200"/>
              <a:buFont typeface="Arial"/>
              <a:buChar char="•"/>
            </a:pPr>
            <a:r>
              <a:rPr lang="en-US">
                <a:solidFill>
                  <a:srgbClr val="958D85"/>
                </a:solidFill>
                <a:latin typeface="Arial"/>
                <a:ea typeface="Arial"/>
                <a:cs typeface="Arial"/>
                <a:sym typeface="Arial"/>
              </a:rPr>
              <a:t>Another four in 10 have heard of our “name only.”</a:t>
            </a: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Clr>
                <a:srgbClr val="958D85"/>
              </a:buClr>
              <a:buSzPts val="1200"/>
              <a:buFont typeface="Gill Sans"/>
              <a:buNone/>
            </a:pPr>
            <a:endParaRPr>
              <a:solidFill>
                <a:srgbClr val="958D85"/>
              </a:solidFill>
              <a:latin typeface="Arial"/>
              <a:ea typeface="Arial"/>
              <a:cs typeface="Arial"/>
              <a:sym typeface="Arial"/>
            </a:endParaRPr>
          </a:p>
          <a:p>
            <a:pPr marL="39688" lvl="0" indent="-39688" algn="l" rtl="0">
              <a:lnSpc>
                <a:spcPct val="100000"/>
              </a:lnSpc>
              <a:spcBef>
                <a:spcPts val="425"/>
              </a:spcBef>
              <a:spcAft>
                <a:spcPts val="0"/>
              </a:spcAft>
              <a:buClr>
                <a:srgbClr val="958D85"/>
              </a:buClr>
              <a:buSzPts val="1200"/>
              <a:buFont typeface="Arial"/>
              <a:buChar char="•"/>
            </a:pPr>
            <a:r>
              <a:rPr lang="en-US">
                <a:solidFill>
                  <a:srgbClr val="958D85"/>
                </a:solidFill>
                <a:latin typeface="Arial"/>
                <a:ea typeface="Arial"/>
                <a:cs typeface="Arial"/>
                <a:sym typeface="Arial"/>
              </a:rPr>
              <a:t>Only two in 10 claim to have “some familiarity” with Rotary…and unfortunately what they know is often colored by misperceptions and half-truths.</a:t>
            </a:r>
            <a:endParaRPr/>
          </a:p>
          <a:p>
            <a:pPr marL="39688" lvl="0" indent="0" algn="l" rtl="0">
              <a:lnSpc>
                <a:spcPct val="100000"/>
              </a:lnSpc>
              <a:spcBef>
                <a:spcPts val="425"/>
              </a:spcBef>
              <a:spcAft>
                <a:spcPts val="0"/>
              </a:spcAft>
              <a:buClr>
                <a:srgbClr val="958D85"/>
              </a:buClr>
              <a:buSzPts val="1200"/>
              <a:buFont typeface="Gill Sans"/>
              <a:buNone/>
            </a:pP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Clr>
                <a:srgbClr val="958D85"/>
              </a:buClr>
              <a:buSzPts val="1200"/>
              <a:buFont typeface="Gill Sans"/>
              <a:buNone/>
            </a:pP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*Research: Rotary Public Image Surveys completed 2006 and 2010. Responses received from six nations: Argentina, Australia, Germany, Japan, South Africa, United States. Surveyed approximately 1,000 individuals in each of six nations by phone and online. Survey has a +/- 4% margin of error.</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570" name="Google Shape;570;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9688" lvl="0" indent="0" algn="l" rtl="0">
              <a:lnSpc>
                <a:spcPct val="100000"/>
              </a:lnSpc>
              <a:spcBef>
                <a:spcPts val="0"/>
              </a:spcBef>
              <a:spcAft>
                <a:spcPts val="0"/>
              </a:spcAft>
              <a:buSzPts val="1400"/>
              <a:buNone/>
            </a:pP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Thank You &amp; Please Be a Rotary Champion. </a:t>
            </a:r>
            <a:endParaRPr/>
          </a:p>
          <a:p>
            <a:pPr marL="39688" lvl="0" indent="0" algn="l" rtl="0">
              <a:lnSpc>
                <a:spcPct val="100000"/>
              </a:lnSpc>
              <a:spcBef>
                <a:spcPts val="425"/>
              </a:spcBef>
              <a:spcAft>
                <a:spcPts val="0"/>
              </a:spcAft>
              <a:buSzPts val="1400"/>
              <a:buNone/>
            </a:pP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By attending this session and listening to the presentation, you are already Rotary champions. Now that you’ve taken the time to learn more about this effort, you can use what you learned here today in your district conferences, regional seminars, and team trainings to share this message with the rest of the Rotary world. </a:t>
            </a:r>
            <a:endParaRPr>
              <a:solidFill>
                <a:srgbClr val="958D85"/>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19" name="Google Shape;21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9688" lvl="0" indent="0" algn="l" rtl="0">
              <a:lnSpc>
                <a:spcPct val="100000"/>
              </a:lnSpc>
              <a:spcBef>
                <a:spcPts val="0"/>
              </a:spcBef>
              <a:spcAft>
                <a:spcPts val="0"/>
              </a:spcAft>
              <a:buSzPts val="1400"/>
              <a:buNone/>
            </a:pP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Our brand strategy is made up of three components: </a:t>
            </a:r>
            <a:endParaRPr/>
          </a:p>
          <a:p>
            <a:pPr marL="39688" lvl="0" indent="0" algn="l" rtl="0">
              <a:lnSpc>
                <a:spcPct val="100000"/>
              </a:lnSpc>
              <a:spcBef>
                <a:spcPts val="425"/>
              </a:spcBef>
              <a:spcAft>
                <a:spcPts val="0"/>
              </a:spcAft>
              <a:buSzPts val="1400"/>
              <a:buNone/>
            </a:pPr>
            <a:endParaRPr>
              <a:solidFill>
                <a:srgbClr val="958D85"/>
              </a:solidFill>
              <a:latin typeface="Arial"/>
              <a:ea typeface="Arial"/>
              <a:cs typeface="Arial"/>
              <a:sym typeface="Arial"/>
            </a:endParaRPr>
          </a:p>
          <a:p>
            <a:pPr marL="39688" lvl="0" indent="-39688" algn="l" rtl="0">
              <a:lnSpc>
                <a:spcPct val="100000"/>
              </a:lnSpc>
              <a:spcBef>
                <a:spcPts val="425"/>
              </a:spcBef>
              <a:spcAft>
                <a:spcPts val="0"/>
              </a:spcAft>
              <a:buClr>
                <a:srgbClr val="958D85"/>
              </a:buClr>
              <a:buSzPts val="1200"/>
              <a:buFont typeface="Arial"/>
              <a:buChar char="•"/>
            </a:pPr>
            <a:r>
              <a:rPr lang="en-US">
                <a:solidFill>
                  <a:srgbClr val="958D85"/>
                </a:solidFill>
                <a:latin typeface="Arial"/>
                <a:ea typeface="Arial"/>
                <a:cs typeface="Arial"/>
                <a:sym typeface="Arial"/>
              </a:rPr>
              <a:t>Essence—our reason for being: What we stand for, how we’re different, why people should care.</a:t>
            </a:r>
            <a:endParaRPr/>
          </a:p>
          <a:p>
            <a:pPr marL="39688" lvl="0" indent="0" algn="l" rtl="0">
              <a:lnSpc>
                <a:spcPct val="100000"/>
              </a:lnSpc>
              <a:spcBef>
                <a:spcPts val="425"/>
              </a:spcBef>
              <a:spcAft>
                <a:spcPts val="0"/>
              </a:spcAft>
              <a:buClr>
                <a:srgbClr val="958D85"/>
              </a:buClr>
              <a:buSzPts val="1200"/>
              <a:buFont typeface="Gill Sans"/>
              <a:buNone/>
            </a:pPr>
            <a:endParaRPr>
              <a:solidFill>
                <a:srgbClr val="958D85"/>
              </a:solidFill>
              <a:latin typeface="Arial"/>
              <a:ea typeface="Arial"/>
              <a:cs typeface="Arial"/>
              <a:sym typeface="Arial"/>
            </a:endParaRPr>
          </a:p>
          <a:p>
            <a:pPr marL="39688" lvl="0" indent="-39688" algn="l" rtl="0">
              <a:lnSpc>
                <a:spcPct val="100000"/>
              </a:lnSpc>
              <a:spcBef>
                <a:spcPts val="425"/>
              </a:spcBef>
              <a:spcAft>
                <a:spcPts val="0"/>
              </a:spcAft>
              <a:buClr>
                <a:srgbClr val="958D85"/>
              </a:buClr>
              <a:buSzPts val="1200"/>
              <a:buFont typeface="Arial"/>
              <a:buChar char="•"/>
            </a:pPr>
            <a:r>
              <a:rPr lang="en-US">
                <a:solidFill>
                  <a:srgbClr val="958D85"/>
                </a:solidFill>
                <a:latin typeface="Arial"/>
                <a:ea typeface="Arial"/>
                <a:cs typeface="Arial"/>
                <a:sym typeface="Arial"/>
              </a:rPr>
              <a:t>Value—our actions/behaviors/beliefs.</a:t>
            </a:r>
            <a:endParaRPr/>
          </a:p>
          <a:p>
            <a:pPr marL="39688" lvl="0" indent="0" algn="l" rtl="0">
              <a:lnSpc>
                <a:spcPct val="100000"/>
              </a:lnSpc>
              <a:spcBef>
                <a:spcPts val="425"/>
              </a:spcBef>
              <a:spcAft>
                <a:spcPts val="0"/>
              </a:spcAft>
              <a:buSzPts val="1400"/>
              <a:buNone/>
            </a:pPr>
            <a:endParaRPr>
              <a:solidFill>
                <a:srgbClr val="958D85"/>
              </a:solidFill>
              <a:latin typeface="Arial"/>
              <a:ea typeface="Arial"/>
              <a:cs typeface="Arial"/>
              <a:sym typeface="Arial"/>
            </a:endParaRPr>
          </a:p>
          <a:p>
            <a:pPr marL="39688" lvl="0" indent="-39688" algn="l" rtl="0">
              <a:lnSpc>
                <a:spcPct val="100000"/>
              </a:lnSpc>
              <a:spcBef>
                <a:spcPts val="425"/>
              </a:spcBef>
              <a:spcAft>
                <a:spcPts val="0"/>
              </a:spcAft>
              <a:buClr>
                <a:srgbClr val="958D85"/>
              </a:buClr>
              <a:buSzPts val="1200"/>
              <a:buFont typeface="Arial"/>
              <a:buChar char="•"/>
            </a:pPr>
            <a:r>
              <a:rPr lang="en-US">
                <a:solidFill>
                  <a:srgbClr val="958D85"/>
                </a:solidFill>
                <a:latin typeface="Arial"/>
                <a:ea typeface="Arial"/>
                <a:cs typeface="Arial"/>
                <a:sym typeface="Arial"/>
              </a:rPr>
              <a:t>Voice—our expression/personality/tone.</a:t>
            </a:r>
            <a:endParaRPr/>
          </a:p>
          <a:p>
            <a:pPr marL="39688" lvl="0" indent="0" algn="l" rtl="0">
              <a:lnSpc>
                <a:spcPct val="100000"/>
              </a:lnSpc>
              <a:spcBef>
                <a:spcPts val="425"/>
              </a:spcBef>
              <a:spcAft>
                <a:spcPts val="0"/>
              </a:spcAft>
              <a:buSzPts val="1400"/>
              <a:buNone/>
            </a:pP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We would not have been able to develop our essence, activate our values or create our voice attributes without our research.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35" name="Google Shape;23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9688" lvl="0" indent="0" algn="l" rtl="0">
              <a:lnSpc>
                <a:spcPct val="100000"/>
              </a:lnSpc>
              <a:spcBef>
                <a:spcPts val="0"/>
              </a:spcBef>
              <a:spcAft>
                <a:spcPts val="0"/>
              </a:spcAft>
              <a:buSzPts val="1400"/>
              <a:buNone/>
            </a:pP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Our Directors and Trustees adopted a new essence statement for Rotary.</a:t>
            </a:r>
            <a:endParaRPr/>
          </a:p>
          <a:p>
            <a:pPr marL="39688" lvl="0" indent="0" algn="l" rtl="0">
              <a:lnSpc>
                <a:spcPct val="100000"/>
              </a:lnSpc>
              <a:spcBef>
                <a:spcPts val="425"/>
              </a:spcBef>
              <a:spcAft>
                <a:spcPts val="0"/>
              </a:spcAft>
              <a:buSzPts val="1400"/>
              <a:buNone/>
            </a:pP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Rotary unites leaders from</a:t>
            </a:r>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all continents, cultures and occupations</a:t>
            </a:r>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to exchange ideas and take action</a:t>
            </a:r>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for communities around the world.</a:t>
            </a:r>
            <a:endParaRPr/>
          </a:p>
          <a:p>
            <a:pPr marL="39688" lvl="0" indent="0" algn="l" rtl="0">
              <a:lnSpc>
                <a:spcPct val="100000"/>
              </a:lnSpc>
              <a:spcBef>
                <a:spcPts val="425"/>
              </a:spcBef>
              <a:spcAft>
                <a:spcPts val="0"/>
              </a:spcAft>
              <a:buSzPts val="1400"/>
              <a:buNone/>
            </a:pP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Our essence statement distills our strengths and differentiates us from other nonprofits. Our essence:</a:t>
            </a:r>
            <a:endParaRPr/>
          </a:p>
          <a:p>
            <a:pPr marL="39688" lvl="0" indent="0" algn="l" rtl="0">
              <a:lnSpc>
                <a:spcPct val="100000"/>
              </a:lnSpc>
              <a:spcBef>
                <a:spcPts val="425"/>
              </a:spcBef>
              <a:spcAft>
                <a:spcPts val="0"/>
              </a:spcAft>
              <a:buSzPts val="1400"/>
              <a:buNone/>
            </a:pPr>
            <a:endParaRPr>
              <a:solidFill>
                <a:srgbClr val="958D85"/>
              </a:solidFill>
              <a:latin typeface="Arial"/>
              <a:ea typeface="Arial"/>
              <a:cs typeface="Arial"/>
              <a:sym typeface="Arial"/>
            </a:endParaRPr>
          </a:p>
          <a:p>
            <a:pPr marL="39688" lvl="0" indent="-39688" algn="l" rtl="0">
              <a:lnSpc>
                <a:spcPct val="100000"/>
              </a:lnSpc>
              <a:spcBef>
                <a:spcPts val="425"/>
              </a:spcBef>
              <a:spcAft>
                <a:spcPts val="0"/>
              </a:spcAft>
              <a:buClr>
                <a:srgbClr val="958D85"/>
              </a:buClr>
              <a:buSzPts val="1200"/>
              <a:buFont typeface="Arial"/>
              <a:buChar char="•"/>
            </a:pPr>
            <a:r>
              <a:rPr lang="en-US">
                <a:solidFill>
                  <a:srgbClr val="958D85"/>
                </a:solidFill>
                <a:latin typeface="Arial"/>
                <a:ea typeface="Arial"/>
                <a:cs typeface="Arial"/>
                <a:sym typeface="Arial"/>
              </a:rPr>
              <a:t>C</a:t>
            </a:r>
            <a:r>
              <a:rPr lang="en-US">
                <a:solidFill>
                  <a:srgbClr val="000000"/>
                </a:solidFill>
                <a:latin typeface="Arial"/>
                <a:ea typeface="Arial"/>
                <a:cs typeface="Arial"/>
                <a:sym typeface="Arial"/>
              </a:rPr>
              <a:t>larifies Rotary’s role as connector; reinforces “category of one” status by removing traditional nonprofit descriptors.</a:t>
            </a:r>
            <a:endParaRPr/>
          </a:p>
          <a:p>
            <a:pPr marL="39688" lvl="0" indent="0" algn="l" rtl="0">
              <a:lnSpc>
                <a:spcPct val="100000"/>
              </a:lnSpc>
              <a:spcBef>
                <a:spcPts val="425"/>
              </a:spcBef>
              <a:spcAft>
                <a:spcPts val="0"/>
              </a:spcAft>
              <a:buClr>
                <a:srgbClr val="958D85"/>
              </a:buClr>
              <a:buSzPts val="1200"/>
              <a:buFont typeface="Gill Sans"/>
              <a:buNone/>
            </a:pPr>
            <a:endParaRPr>
              <a:solidFill>
                <a:srgbClr val="958D85"/>
              </a:solidFill>
              <a:latin typeface="Arial"/>
              <a:ea typeface="Arial"/>
              <a:cs typeface="Arial"/>
              <a:sym typeface="Arial"/>
            </a:endParaRPr>
          </a:p>
          <a:p>
            <a:pPr marL="39688" lvl="0" indent="-39688" algn="l" rtl="0">
              <a:lnSpc>
                <a:spcPct val="100000"/>
              </a:lnSpc>
              <a:spcBef>
                <a:spcPts val="425"/>
              </a:spcBef>
              <a:spcAft>
                <a:spcPts val="0"/>
              </a:spcAft>
              <a:buClr>
                <a:srgbClr val="000000"/>
              </a:buClr>
              <a:buSzPts val="1200"/>
              <a:buFont typeface="Arial"/>
              <a:buChar char="•"/>
            </a:pPr>
            <a:r>
              <a:rPr lang="en-US">
                <a:solidFill>
                  <a:srgbClr val="000000"/>
                </a:solidFill>
                <a:latin typeface="Arial"/>
                <a:ea typeface="Arial"/>
                <a:cs typeface="Arial"/>
                <a:sym typeface="Arial"/>
              </a:rPr>
              <a:t>Defines leadership by outlook (i.e., diverse perspectives and expertise) versus title; emphasizes Rotary’s greatest point of difference in relevant terms.</a:t>
            </a:r>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 </a:t>
            </a:r>
            <a:endParaRPr/>
          </a:p>
          <a:p>
            <a:pPr marL="39688" lvl="0" indent="-39688" algn="l" rtl="0">
              <a:lnSpc>
                <a:spcPct val="100000"/>
              </a:lnSpc>
              <a:spcBef>
                <a:spcPts val="425"/>
              </a:spcBef>
              <a:spcAft>
                <a:spcPts val="0"/>
              </a:spcAft>
              <a:buClr>
                <a:srgbClr val="000000"/>
              </a:buClr>
              <a:buSzPts val="1200"/>
              <a:buFont typeface="Arial"/>
              <a:buChar char="•"/>
            </a:pPr>
            <a:r>
              <a:rPr lang="en-US">
                <a:solidFill>
                  <a:srgbClr val="000000"/>
                </a:solidFill>
                <a:latin typeface="Arial"/>
                <a:ea typeface="Arial"/>
                <a:cs typeface="Arial"/>
                <a:sym typeface="Arial"/>
              </a:rPr>
              <a:t>Balances friendship and fun with service and impact; is active and inspiring.</a:t>
            </a:r>
            <a:endParaRPr/>
          </a:p>
          <a:p>
            <a:pPr marL="39688" lvl="0" indent="0" algn="l" rtl="0">
              <a:lnSpc>
                <a:spcPct val="100000"/>
              </a:lnSpc>
              <a:spcBef>
                <a:spcPts val="425"/>
              </a:spcBef>
              <a:spcAft>
                <a:spcPts val="0"/>
              </a:spcAft>
              <a:buClr>
                <a:srgbClr val="958D85"/>
              </a:buClr>
              <a:buSzPts val="1200"/>
              <a:buFont typeface="Gill Sans"/>
              <a:buNone/>
            </a:pPr>
            <a:endParaRPr>
              <a:solidFill>
                <a:srgbClr val="958D85"/>
              </a:solidFill>
              <a:latin typeface="Arial"/>
              <a:ea typeface="Arial"/>
              <a:cs typeface="Arial"/>
              <a:sym typeface="Arial"/>
            </a:endParaRPr>
          </a:p>
          <a:p>
            <a:pPr marL="39688" lvl="0" indent="-39688" algn="l" rtl="0">
              <a:lnSpc>
                <a:spcPct val="100000"/>
              </a:lnSpc>
              <a:spcBef>
                <a:spcPts val="425"/>
              </a:spcBef>
              <a:spcAft>
                <a:spcPts val="0"/>
              </a:spcAft>
              <a:buClr>
                <a:srgbClr val="000000"/>
              </a:buClr>
              <a:buSzPts val="1200"/>
              <a:buFont typeface="Arial"/>
              <a:buChar char="•"/>
            </a:pPr>
            <a:r>
              <a:rPr lang="en-US">
                <a:solidFill>
                  <a:srgbClr val="000000"/>
                </a:solidFill>
                <a:latin typeface="Arial"/>
                <a:ea typeface="Arial"/>
                <a:cs typeface="Arial"/>
                <a:sym typeface="Arial"/>
              </a:rPr>
              <a:t>Balances community and global impact.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47" name="Google Shape;24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9688" lvl="0" indent="0" algn="l" rtl="0">
              <a:lnSpc>
                <a:spcPct val="100000"/>
              </a:lnSpc>
              <a:spcBef>
                <a:spcPts val="0"/>
              </a:spcBef>
              <a:spcAft>
                <a:spcPts val="0"/>
              </a:spcAft>
              <a:buSzPts val="1400"/>
              <a:buNone/>
            </a:pP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Our Directors and Trustees adopted a new essence statement for Rotary.</a:t>
            </a:r>
            <a:endParaRPr/>
          </a:p>
          <a:p>
            <a:pPr marL="39688" lvl="0" indent="0" algn="l" rtl="0">
              <a:lnSpc>
                <a:spcPct val="100000"/>
              </a:lnSpc>
              <a:spcBef>
                <a:spcPts val="425"/>
              </a:spcBef>
              <a:spcAft>
                <a:spcPts val="0"/>
              </a:spcAft>
              <a:buSzPts val="1400"/>
              <a:buNone/>
            </a:pP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Rotary unites leaders from</a:t>
            </a:r>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all continents, cultures and occupations</a:t>
            </a:r>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to exchange ideas and take action</a:t>
            </a:r>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for communities around the world.</a:t>
            </a:r>
            <a:endParaRPr/>
          </a:p>
          <a:p>
            <a:pPr marL="39688" lvl="0" indent="0" algn="l" rtl="0">
              <a:lnSpc>
                <a:spcPct val="100000"/>
              </a:lnSpc>
              <a:spcBef>
                <a:spcPts val="425"/>
              </a:spcBef>
              <a:spcAft>
                <a:spcPts val="0"/>
              </a:spcAft>
              <a:buSzPts val="1400"/>
              <a:buNone/>
            </a:pP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Our essence statement distills our strengths and differentiates us from other nonprofits. Our essence:</a:t>
            </a:r>
            <a:endParaRPr/>
          </a:p>
          <a:p>
            <a:pPr marL="39688" lvl="0" indent="0" algn="l" rtl="0">
              <a:lnSpc>
                <a:spcPct val="100000"/>
              </a:lnSpc>
              <a:spcBef>
                <a:spcPts val="425"/>
              </a:spcBef>
              <a:spcAft>
                <a:spcPts val="0"/>
              </a:spcAft>
              <a:buSzPts val="1400"/>
              <a:buNone/>
            </a:pPr>
            <a:endParaRPr>
              <a:solidFill>
                <a:srgbClr val="958D85"/>
              </a:solidFill>
              <a:latin typeface="Arial"/>
              <a:ea typeface="Arial"/>
              <a:cs typeface="Arial"/>
              <a:sym typeface="Arial"/>
            </a:endParaRPr>
          </a:p>
          <a:p>
            <a:pPr marL="39688" lvl="0" indent="-39688" algn="l" rtl="0">
              <a:lnSpc>
                <a:spcPct val="100000"/>
              </a:lnSpc>
              <a:spcBef>
                <a:spcPts val="425"/>
              </a:spcBef>
              <a:spcAft>
                <a:spcPts val="0"/>
              </a:spcAft>
              <a:buClr>
                <a:srgbClr val="958D85"/>
              </a:buClr>
              <a:buSzPts val="1200"/>
              <a:buFont typeface="Arial"/>
              <a:buChar char="•"/>
            </a:pPr>
            <a:r>
              <a:rPr lang="en-US">
                <a:solidFill>
                  <a:srgbClr val="958D85"/>
                </a:solidFill>
                <a:latin typeface="Arial"/>
                <a:ea typeface="Arial"/>
                <a:cs typeface="Arial"/>
                <a:sym typeface="Arial"/>
              </a:rPr>
              <a:t>C</a:t>
            </a:r>
            <a:r>
              <a:rPr lang="en-US">
                <a:solidFill>
                  <a:srgbClr val="000000"/>
                </a:solidFill>
                <a:latin typeface="Arial"/>
                <a:ea typeface="Arial"/>
                <a:cs typeface="Arial"/>
                <a:sym typeface="Arial"/>
              </a:rPr>
              <a:t>larifies Rotary’s role as connector; reinforces “category of one” status by removing traditional nonprofit descriptors.</a:t>
            </a:r>
            <a:endParaRPr/>
          </a:p>
          <a:p>
            <a:pPr marL="39688" lvl="0" indent="0" algn="l" rtl="0">
              <a:lnSpc>
                <a:spcPct val="100000"/>
              </a:lnSpc>
              <a:spcBef>
                <a:spcPts val="425"/>
              </a:spcBef>
              <a:spcAft>
                <a:spcPts val="0"/>
              </a:spcAft>
              <a:buClr>
                <a:srgbClr val="958D85"/>
              </a:buClr>
              <a:buSzPts val="1200"/>
              <a:buFont typeface="Gill Sans"/>
              <a:buNone/>
            </a:pPr>
            <a:endParaRPr>
              <a:solidFill>
                <a:srgbClr val="958D85"/>
              </a:solidFill>
              <a:latin typeface="Arial"/>
              <a:ea typeface="Arial"/>
              <a:cs typeface="Arial"/>
              <a:sym typeface="Arial"/>
            </a:endParaRPr>
          </a:p>
          <a:p>
            <a:pPr marL="39688" lvl="0" indent="-39688" algn="l" rtl="0">
              <a:lnSpc>
                <a:spcPct val="100000"/>
              </a:lnSpc>
              <a:spcBef>
                <a:spcPts val="425"/>
              </a:spcBef>
              <a:spcAft>
                <a:spcPts val="0"/>
              </a:spcAft>
              <a:buClr>
                <a:srgbClr val="000000"/>
              </a:buClr>
              <a:buSzPts val="1200"/>
              <a:buFont typeface="Arial"/>
              <a:buChar char="•"/>
            </a:pPr>
            <a:r>
              <a:rPr lang="en-US">
                <a:solidFill>
                  <a:srgbClr val="000000"/>
                </a:solidFill>
                <a:latin typeface="Arial"/>
                <a:ea typeface="Arial"/>
                <a:cs typeface="Arial"/>
                <a:sym typeface="Arial"/>
              </a:rPr>
              <a:t>Defines leadership by outlook (i.e., diverse perspectives and expertise) versus title; emphasizes Rotary’s greatest point of difference in relevant terms.</a:t>
            </a:r>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 </a:t>
            </a:r>
            <a:endParaRPr/>
          </a:p>
          <a:p>
            <a:pPr marL="39688" lvl="0" indent="-39688" algn="l" rtl="0">
              <a:lnSpc>
                <a:spcPct val="100000"/>
              </a:lnSpc>
              <a:spcBef>
                <a:spcPts val="425"/>
              </a:spcBef>
              <a:spcAft>
                <a:spcPts val="0"/>
              </a:spcAft>
              <a:buClr>
                <a:srgbClr val="000000"/>
              </a:buClr>
              <a:buSzPts val="1200"/>
              <a:buFont typeface="Arial"/>
              <a:buChar char="•"/>
            </a:pPr>
            <a:r>
              <a:rPr lang="en-US">
                <a:solidFill>
                  <a:srgbClr val="000000"/>
                </a:solidFill>
                <a:latin typeface="Arial"/>
                <a:ea typeface="Arial"/>
                <a:cs typeface="Arial"/>
                <a:sym typeface="Arial"/>
              </a:rPr>
              <a:t>Balances friendship and fun with service and impact; is active and inspiring.</a:t>
            </a:r>
            <a:endParaRPr/>
          </a:p>
          <a:p>
            <a:pPr marL="39688" lvl="0" indent="0" algn="l" rtl="0">
              <a:lnSpc>
                <a:spcPct val="100000"/>
              </a:lnSpc>
              <a:spcBef>
                <a:spcPts val="425"/>
              </a:spcBef>
              <a:spcAft>
                <a:spcPts val="0"/>
              </a:spcAft>
              <a:buClr>
                <a:srgbClr val="958D85"/>
              </a:buClr>
              <a:buSzPts val="1200"/>
              <a:buFont typeface="Gill Sans"/>
              <a:buNone/>
            </a:pPr>
            <a:endParaRPr>
              <a:solidFill>
                <a:srgbClr val="958D85"/>
              </a:solidFill>
              <a:latin typeface="Arial"/>
              <a:ea typeface="Arial"/>
              <a:cs typeface="Arial"/>
              <a:sym typeface="Arial"/>
            </a:endParaRPr>
          </a:p>
          <a:p>
            <a:pPr marL="39688" lvl="0" indent="-39688" algn="l" rtl="0">
              <a:lnSpc>
                <a:spcPct val="100000"/>
              </a:lnSpc>
              <a:spcBef>
                <a:spcPts val="425"/>
              </a:spcBef>
              <a:spcAft>
                <a:spcPts val="0"/>
              </a:spcAft>
              <a:buClr>
                <a:srgbClr val="000000"/>
              </a:buClr>
              <a:buSzPts val="1200"/>
              <a:buFont typeface="Arial"/>
              <a:buChar char="•"/>
            </a:pPr>
            <a:r>
              <a:rPr lang="en-US">
                <a:solidFill>
                  <a:srgbClr val="000000"/>
                </a:solidFill>
                <a:latin typeface="Arial"/>
                <a:ea typeface="Arial"/>
                <a:cs typeface="Arial"/>
                <a:sym typeface="Arial"/>
              </a:rPr>
              <a:t>Balances community and global impact.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59" name="Google Shape;25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9688" lvl="0" indent="0" algn="l" rtl="0">
              <a:lnSpc>
                <a:spcPct val="100000"/>
              </a:lnSpc>
              <a:spcBef>
                <a:spcPts val="0"/>
              </a:spcBef>
              <a:spcAft>
                <a:spcPts val="0"/>
              </a:spcAft>
              <a:buSzPts val="1400"/>
              <a:buNone/>
            </a:pP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Our Directors and Trustees adopted a new essence statement for Rotary.</a:t>
            </a:r>
            <a:endParaRPr/>
          </a:p>
          <a:p>
            <a:pPr marL="39688" lvl="0" indent="0" algn="l" rtl="0">
              <a:lnSpc>
                <a:spcPct val="100000"/>
              </a:lnSpc>
              <a:spcBef>
                <a:spcPts val="425"/>
              </a:spcBef>
              <a:spcAft>
                <a:spcPts val="0"/>
              </a:spcAft>
              <a:buSzPts val="1400"/>
              <a:buNone/>
            </a:pP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Rotary unites leaders from</a:t>
            </a:r>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all continents, cultures and occupations</a:t>
            </a:r>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to exchange ideas and take action</a:t>
            </a:r>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for communities around the world.</a:t>
            </a:r>
            <a:endParaRPr/>
          </a:p>
          <a:p>
            <a:pPr marL="39688" lvl="0" indent="0" algn="l" rtl="0">
              <a:lnSpc>
                <a:spcPct val="100000"/>
              </a:lnSpc>
              <a:spcBef>
                <a:spcPts val="425"/>
              </a:spcBef>
              <a:spcAft>
                <a:spcPts val="0"/>
              </a:spcAft>
              <a:buSzPts val="1400"/>
              <a:buNone/>
            </a:pPr>
            <a:endParaRPr>
              <a:solidFill>
                <a:srgbClr val="958D85"/>
              </a:solidFill>
              <a:latin typeface="Arial"/>
              <a:ea typeface="Arial"/>
              <a:cs typeface="Arial"/>
              <a:sym typeface="Arial"/>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Our essence statement distills our strengths and differentiates us from other nonprofits. Our essence:</a:t>
            </a:r>
            <a:endParaRPr/>
          </a:p>
          <a:p>
            <a:pPr marL="39688" lvl="0" indent="0" algn="l" rtl="0">
              <a:lnSpc>
                <a:spcPct val="100000"/>
              </a:lnSpc>
              <a:spcBef>
                <a:spcPts val="425"/>
              </a:spcBef>
              <a:spcAft>
                <a:spcPts val="0"/>
              </a:spcAft>
              <a:buSzPts val="1400"/>
              <a:buNone/>
            </a:pPr>
            <a:endParaRPr>
              <a:solidFill>
                <a:srgbClr val="958D85"/>
              </a:solidFill>
              <a:latin typeface="Arial"/>
              <a:ea typeface="Arial"/>
              <a:cs typeface="Arial"/>
              <a:sym typeface="Arial"/>
            </a:endParaRPr>
          </a:p>
          <a:p>
            <a:pPr marL="39688" lvl="0" indent="-39688" algn="l" rtl="0">
              <a:lnSpc>
                <a:spcPct val="100000"/>
              </a:lnSpc>
              <a:spcBef>
                <a:spcPts val="425"/>
              </a:spcBef>
              <a:spcAft>
                <a:spcPts val="0"/>
              </a:spcAft>
              <a:buClr>
                <a:srgbClr val="958D85"/>
              </a:buClr>
              <a:buSzPts val="1200"/>
              <a:buFont typeface="Arial"/>
              <a:buChar char="•"/>
            </a:pPr>
            <a:r>
              <a:rPr lang="en-US">
                <a:solidFill>
                  <a:srgbClr val="958D85"/>
                </a:solidFill>
                <a:latin typeface="Arial"/>
                <a:ea typeface="Arial"/>
                <a:cs typeface="Arial"/>
                <a:sym typeface="Arial"/>
              </a:rPr>
              <a:t>C</a:t>
            </a:r>
            <a:r>
              <a:rPr lang="en-US">
                <a:solidFill>
                  <a:srgbClr val="000000"/>
                </a:solidFill>
                <a:latin typeface="Arial"/>
                <a:ea typeface="Arial"/>
                <a:cs typeface="Arial"/>
                <a:sym typeface="Arial"/>
              </a:rPr>
              <a:t>larifies Rotary’s role as connector; reinforces “category of one” status by removing traditional nonprofit descriptors.</a:t>
            </a:r>
            <a:endParaRPr/>
          </a:p>
          <a:p>
            <a:pPr marL="39688" lvl="0" indent="0" algn="l" rtl="0">
              <a:lnSpc>
                <a:spcPct val="100000"/>
              </a:lnSpc>
              <a:spcBef>
                <a:spcPts val="425"/>
              </a:spcBef>
              <a:spcAft>
                <a:spcPts val="0"/>
              </a:spcAft>
              <a:buClr>
                <a:srgbClr val="958D85"/>
              </a:buClr>
              <a:buSzPts val="1200"/>
              <a:buFont typeface="Gill Sans"/>
              <a:buNone/>
            </a:pPr>
            <a:endParaRPr>
              <a:solidFill>
                <a:srgbClr val="958D85"/>
              </a:solidFill>
              <a:latin typeface="Arial"/>
              <a:ea typeface="Arial"/>
              <a:cs typeface="Arial"/>
              <a:sym typeface="Arial"/>
            </a:endParaRPr>
          </a:p>
          <a:p>
            <a:pPr marL="39688" lvl="0" indent="-39688" algn="l" rtl="0">
              <a:lnSpc>
                <a:spcPct val="100000"/>
              </a:lnSpc>
              <a:spcBef>
                <a:spcPts val="425"/>
              </a:spcBef>
              <a:spcAft>
                <a:spcPts val="0"/>
              </a:spcAft>
              <a:buClr>
                <a:srgbClr val="000000"/>
              </a:buClr>
              <a:buSzPts val="1200"/>
              <a:buFont typeface="Arial"/>
              <a:buChar char="•"/>
            </a:pPr>
            <a:r>
              <a:rPr lang="en-US">
                <a:solidFill>
                  <a:srgbClr val="000000"/>
                </a:solidFill>
                <a:latin typeface="Arial"/>
                <a:ea typeface="Arial"/>
                <a:cs typeface="Arial"/>
                <a:sym typeface="Arial"/>
              </a:rPr>
              <a:t>Defines leadership by outlook (i.e., diverse perspectives and expertise) versus title; emphasizes Rotary’s greatest point of difference in relevant terms.</a:t>
            </a:r>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 </a:t>
            </a:r>
            <a:endParaRPr/>
          </a:p>
          <a:p>
            <a:pPr marL="39688" lvl="0" indent="-39688" algn="l" rtl="0">
              <a:lnSpc>
                <a:spcPct val="100000"/>
              </a:lnSpc>
              <a:spcBef>
                <a:spcPts val="425"/>
              </a:spcBef>
              <a:spcAft>
                <a:spcPts val="0"/>
              </a:spcAft>
              <a:buClr>
                <a:srgbClr val="000000"/>
              </a:buClr>
              <a:buSzPts val="1200"/>
              <a:buFont typeface="Arial"/>
              <a:buChar char="•"/>
            </a:pPr>
            <a:r>
              <a:rPr lang="en-US">
                <a:solidFill>
                  <a:srgbClr val="000000"/>
                </a:solidFill>
                <a:latin typeface="Arial"/>
                <a:ea typeface="Arial"/>
                <a:cs typeface="Arial"/>
                <a:sym typeface="Arial"/>
              </a:rPr>
              <a:t>Balances friendship and fun with service and impact; is active and inspiring.</a:t>
            </a:r>
            <a:endParaRPr/>
          </a:p>
          <a:p>
            <a:pPr marL="39688" lvl="0" indent="0" algn="l" rtl="0">
              <a:lnSpc>
                <a:spcPct val="100000"/>
              </a:lnSpc>
              <a:spcBef>
                <a:spcPts val="425"/>
              </a:spcBef>
              <a:spcAft>
                <a:spcPts val="0"/>
              </a:spcAft>
              <a:buClr>
                <a:srgbClr val="958D85"/>
              </a:buClr>
              <a:buSzPts val="1200"/>
              <a:buFont typeface="Gill Sans"/>
              <a:buNone/>
            </a:pPr>
            <a:endParaRPr>
              <a:solidFill>
                <a:srgbClr val="958D85"/>
              </a:solidFill>
              <a:latin typeface="Arial"/>
              <a:ea typeface="Arial"/>
              <a:cs typeface="Arial"/>
              <a:sym typeface="Arial"/>
            </a:endParaRPr>
          </a:p>
          <a:p>
            <a:pPr marL="39688" lvl="0" indent="-39688" algn="l" rtl="0">
              <a:lnSpc>
                <a:spcPct val="100000"/>
              </a:lnSpc>
              <a:spcBef>
                <a:spcPts val="425"/>
              </a:spcBef>
              <a:spcAft>
                <a:spcPts val="0"/>
              </a:spcAft>
              <a:buClr>
                <a:srgbClr val="000000"/>
              </a:buClr>
              <a:buSzPts val="1200"/>
              <a:buFont typeface="Arial"/>
              <a:buChar char="•"/>
            </a:pPr>
            <a:r>
              <a:rPr lang="en-US">
                <a:solidFill>
                  <a:srgbClr val="000000"/>
                </a:solidFill>
                <a:latin typeface="Arial"/>
                <a:ea typeface="Arial"/>
                <a:cs typeface="Arial"/>
                <a:sym typeface="Arial"/>
              </a:rPr>
              <a:t>Balances community and global impact.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71" name="Google Shape;27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9688" lvl="0" indent="0" algn="l" rtl="0">
              <a:lnSpc>
                <a:spcPct val="100000"/>
              </a:lnSpc>
              <a:spcBef>
                <a:spcPts val="0"/>
              </a:spcBef>
              <a:spcAft>
                <a:spcPts val="0"/>
              </a:spcAft>
              <a:buSzPts val="1400"/>
              <a:buNone/>
            </a:pPr>
            <a:r>
              <a:rPr lang="en-US">
                <a:solidFill>
                  <a:srgbClr val="958D85"/>
                </a:solidFill>
                <a:latin typeface="Arial"/>
                <a:ea typeface="Arial"/>
                <a:cs typeface="Arial"/>
                <a:sym typeface="Arial"/>
              </a:rPr>
              <a:t> Club #1 Chicago, Club #2 San Francisco first non English speaking club Havana Cuba 1916</a:t>
            </a:r>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1,209,491 members</a:t>
            </a:r>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35,114 clubs in 535 Districts; in 200 countries &amp; Territories</a:t>
            </a:r>
            <a:endParaRPr/>
          </a:p>
          <a:p>
            <a:pPr marL="39688" lvl="0" indent="0" algn="l" rtl="0">
              <a:lnSpc>
                <a:spcPct val="100000"/>
              </a:lnSpc>
              <a:spcBef>
                <a:spcPts val="425"/>
              </a:spcBef>
              <a:spcAft>
                <a:spcPts val="0"/>
              </a:spcAft>
              <a:buSzPts val="1400"/>
              <a:buNone/>
            </a:pPr>
            <a:r>
              <a:rPr lang="en-US">
                <a:solidFill>
                  <a:srgbClr val="958D85"/>
                </a:solidFill>
                <a:latin typeface="Arial"/>
                <a:ea typeface="Arial"/>
                <a:cs typeface="Arial"/>
                <a:sym typeface="Arial"/>
              </a:rPr>
              <a:t>Women welcomed into Rotary 1989</a:t>
            </a:r>
            <a:endParaRPr>
              <a:solidFill>
                <a:srgbClr val="958D85"/>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83" name="Google Shape;28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9688" lvl="0" indent="0" algn="l" rtl="0">
              <a:lnSpc>
                <a:spcPct val="100000"/>
              </a:lnSpc>
              <a:spcBef>
                <a:spcPts val="0"/>
              </a:spcBef>
              <a:spcAft>
                <a:spcPts val="0"/>
              </a:spcAft>
              <a:buSzPts val="1400"/>
              <a:buNone/>
            </a:pPr>
            <a:r>
              <a:rPr lang="en-US">
                <a:solidFill>
                  <a:srgbClr val="958D85"/>
                </a:solidFill>
                <a:latin typeface="Arial"/>
                <a:ea typeface="Arial"/>
                <a:cs typeface="Arial"/>
                <a:sym typeface="Arial"/>
              </a:rPr>
              <a:t> </a:t>
            </a:r>
            <a:endParaRPr>
              <a:solidFill>
                <a:srgbClr val="958D85"/>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
        <p:cNvGrpSpPr/>
        <p:nvPr/>
      </p:nvGrpSpPr>
      <p:grpSpPr>
        <a:xfrm>
          <a:off x="0" y="0"/>
          <a:ext cx="0" cy="0"/>
          <a:chOff x="0" y="0"/>
          <a:chExt cx="0" cy="0"/>
        </a:xfrm>
      </p:grpSpPr>
      <p:sp>
        <p:nvSpPr>
          <p:cNvPr id="7" name="Google Shape;7;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9pPr>
          </a:lstStyle>
          <a:p>
            <a:endParaRPr/>
          </a:p>
        </p:txBody>
      </p:sp>
      <p:sp>
        <p:nvSpPr>
          <p:cNvPr id="8" name="Google Shape;8;p5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800"/>
              </a:spcBef>
              <a:spcAft>
                <a:spcPts val="0"/>
              </a:spcAft>
              <a:buClr>
                <a:srgbClr val="958D85"/>
              </a:buClr>
              <a:buSzPts val="3200"/>
              <a:buFont typeface="Arial"/>
              <a:buChar char="•"/>
              <a:defRPr sz="3200" b="0" i="0" u="none" strike="noStrike" cap="none">
                <a:solidFill>
                  <a:schemeClr val="dk1"/>
                </a:solidFill>
                <a:latin typeface="Merriweather Sans"/>
                <a:ea typeface="Merriweather Sans"/>
                <a:cs typeface="Merriweather Sans"/>
                <a:sym typeface="Merriweather Sans"/>
              </a:defRPr>
            </a:lvl1pPr>
            <a:lvl2pPr marL="914400" marR="0" lvl="1" indent="-406400" algn="l" rtl="0">
              <a:lnSpc>
                <a:spcPct val="100000"/>
              </a:lnSpc>
              <a:spcBef>
                <a:spcPts val="700"/>
              </a:spcBef>
              <a:spcAft>
                <a:spcPts val="0"/>
              </a:spcAft>
              <a:buClr>
                <a:srgbClr val="958D85"/>
              </a:buClr>
              <a:buSzPts val="2800"/>
              <a:buFont typeface="Arial"/>
              <a:buChar char="–"/>
              <a:defRPr sz="2800" b="0" i="0" u="none" strike="noStrike" cap="none">
                <a:solidFill>
                  <a:schemeClr val="dk1"/>
                </a:solidFill>
                <a:latin typeface="Merriweather Sans"/>
                <a:ea typeface="Merriweather Sans"/>
                <a:cs typeface="Merriweather Sans"/>
                <a:sym typeface="Merriweather Sans"/>
              </a:defRPr>
            </a:lvl2pPr>
            <a:lvl3pPr marL="1371600" marR="0" lvl="2" indent="-381000" algn="l" rtl="0">
              <a:lnSpc>
                <a:spcPct val="100000"/>
              </a:lnSpc>
              <a:spcBef>
                <a:spcPts val="600"/>
              </a:spcBef>
              <a:spcAft>
                <a:spcPts val="0"/>
              </a:spcAft>
              <a:buClr>
                <a:srgbClr val="958D85"/>
              </a:buClr>
              <a:buSzPts val="2400"/>
              <a:buFont typeface="Arial"/>
              <a:buChar char="•"/>
              <a:defRPr sz="2400" b="0" i="0" u="none" strike="noStrike" cap="none">
                <a:solidFill>
                  <a:schemeClr val="dk1"/>
                </a:solidFill>
                <a:latin typeface="Merriweather Sans"/>
                <a:ea typeface="Merriweather Sans"/>
                <a:cs typeface="Merriweather Sans"/>
                <a:sym typeface="Merriweather Sans"/>
              </a:defRPr>
            </a:lvl3pPr>
            <a:lvl4pPr marL="1828800" marR="0" lvl="3"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4pPr>
            <a:lvl5pPr marL="2286000" marR="0" lvl="4"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5pPr>
            <a:lvl6pPr marL="2743200" marR="0" lvl="5"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6pPr>
            <a:lvl7pPr marL="3200400" marR="0" lvl="6"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7pPr>
            <a:lvl8pPr marL="3657600" marR="0" lvl="7"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8pPr>
            <a:lvl9pPr marL="4114800" marR="0" lvl="8"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1"/>
        <p:cNvGrpSpPr/>
        <p:nvPr/>
      </p:nvGrpSpPr>
      <p:grpSpPr>
        <a:xfrm>
          <a:off x="0" y="0"/>
          <a:ext cx="0" cy="0"/>
          <a:chOff x="0" y="0"/>
          <a:chExt cx="0" cy="0"/>
        </a:xfrm>
      </p:grpSpPr>
      <p:sp>
        <p:nvSpPr>
          <p:cNvPr id="42" name="Google Shape;42;p7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Merriweather Sans"/>
                <a:ea typeface="Merriweather Sans"/>
                <a:cs typeface="Merriweather Sans"/>
                <a:sym typeface="Merriweather San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9pPr>
          </a:lstStyle>
          <a:p>
            <a:endParaRPr/>
          </a:p>
        </p:txBody>
      </p:sp>
      <p:sp>
        <p:nvSpPr>
          <p:cNvPr id="43" name="Google Shape;43;p71"/>
          <p:cNvSpPr>
            <a:spLocks noGrp="1"/>
          </p:cNvSpPr>
          <p:nvPr>
            <p:ph type="pic" idx="2"/>
          </p:nvPr>
        </p:nvSpPr>
        <p:spPr>
          <a:xfrm>
            <a:off x="1792288" y="612775"/>
            <a:ext cx="5486400" cy="4114800"/>
          </a:xfrm>
          <a:prstGeom prst="rect">
            <a:avLst/>
          </a:prstGeom>
          <a:noFill/>
          <a:ln>
            <a:noFill/>
          </a:ln>
        </p:spPr>
      </p:sp>
      <p:sp>
        <p:nvSpPr>
          <p:cNvPr id="44" name="Google Shape;44;p7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800"/>
              </a:spcBef>
              <a:spcAft>
                <a:spcPts val="0"/>
              </a:spcAft>
              <a:buClr>
                <a:srgbClr val="958D85"/>
              </a:buClr>
              <a:buSzPts val="1400"/>
              <a:buFont typeface="Arial"/>
              <a:buNone/>
              <a:defRPr sz="1400" b="0" i="0" u="none" strike="noStrike" cap="none">
                <a:solidFill>
                  <a:schemeClr val="dk1"/>
                </a:solidFill>
                <a:latin typeface="Merriweather Sans"/>
                <a:ea typeface="Merriweather Sans"/>
                <a:cs typeface="Merriweather Sans"/>
                <a:sym typeface="Merriweather Sans"/>
              </a:defRPr>
            </a:lvl1pPr>
            <a:lvl2pPr marL="914400" marR="0" lvl="1" indent="-228600" algn="l" rtl="0">
              <a:lnSpc>
                <a:spcPct val="100000"/>
              </a:lnSpc>
              <a:spcBef>
                <a:spcPts val="700"/>
              </a:spcBef>
              <a:spcAft>
                <a:spcPts val="0"/>
              </a:spcAft>
              <a:buClr>
                <a:srgbClr val="958D85"/>
              </a:buClr>
              <a:buSzPts val="1200"/>
              <a:buFont typeface="Arial"/>
              <a:buNone/>
              <a:defRPr sz="1200" b="0" i="0" u="none" strike="noStrike" cap="none">
                <a:solidFill>
                  <a:schemeClr val="dk1"/>
                </a:solidFill>
                <a:latin typeface="Merriweather Sans"/>
                <a:ea typeface="Merriweather Sans"/>
                <a:cs typeface="Merriweather Sans"/>
                <a:sym typeface="Merriweather Sans"/>
              </a:defRPr>
            </a:lvl2pPr>
            <a:lvl3pPr marL="1371600" marR="0" lvl="2" indent="-228600" algn="l" rtl="0">
              <a:lnSpc>
                <a:spcPct val="100000"/>
              </a:lnSpc>
              <a:spcBef>
                <a:spcPts val="600"/>
              </a:spcBef>
              <a:spcAft>
                <a:spcPts val="0"/>
              </a:spcAft>
              <a:buClr>
                <a:srgbClr val="958D85"/>
              </a:buClr>
              <a:buSzPts val="1000"/>
              <a:buFont typeface="Arial"/>
              <a:buNone/>
              <a:defRPr sz="1000" b="0" i="0" u="none" strike="noStrike" cap="none">
                <a:solidFill>
                  <a:schemeClr val="dk1"/>
                </a:solidFill>
                <a:latin typeface="Merriweather Sans"/>
                <a:ea typeface="Merriweather Sans"/>
                <a:cs typeface="Merriweather Sans"/>
                <a:sym typeface="Merriweather Sans"/>
              </a:defRPr>
            </a:lvl3pPr>
            <a:lvl4pPr marL="1828800" marR="0" lvl="3" indent="-228600" algn="l" rtl="0">
              <a:lnSpc>
                <a:spcPct val="100000"/>
              </a:lnSpc>
              <a:spcBef>
                <a:spcPts val="500"/>
              </a:spcBef>
              <a:spcAft>
                <a:spcPts val="0"/>
              </a:spcAft>
              <a:buClr>
                <a:srgbClr val="958D85"/>
              </a:buClr>
              <a:buSzPts val="900"/>
              <a:buFont typeface="Arial"/>
              <a:buNone/>
              <a:defRPr sz="900" b="0" i="0" u="none" strike="noStrike" cap="none">
                <a:solidFill>
                  <a:schemeClr val="dk1"/>
                </a:solidFill>
                <a:latin typeface="Merriweather Sans"/>
                <a:ea typeface="Merriweather Sans"/>
                <a:cs typeface="Merriweather Sans"/>
                <a:sym typeface="Merriweather Sans"/>
              </a:defRPr>
            </a:lvl4pPr>
            <a:lvl5pPr marL="2286000" marR="0" lvl="4" indent="-228600" algn="l" rtl="0">
              <a:lnSpc>
                <a:spcPct val="100000"/>
              </a:lnSpc>
              <a:spcBef>
                <a:spcPts val="500"/>
              </a:spcBef>
              <a:spcAft>
                <a:spcPts val="0"/>
              </a:spcAft>
              <a:buClr>
                <a:srgbClr val="958D85"/>
              </a:buClr>
              <a:buSzPts val="900"/>
              <a:buFont typeface="Arial"/>
              <a:buNone/>
              <a:defRPr sz="900" b="0" i="0" u="none" strike="noStrike" cap="none">
                <a:solidFill>
                  <a:schemeClr val="dk1"/>
                </a:solidFill>
                <a:latin typeface="Merriweather Sans"/>
                <a:ea typeface="Merriweather Sans"/>
                <a:cs typeface="Merriweather Sans"/>
                <a:sym typeface="Merriweather Sans"/>
              </a:defRPr>
            </a:lvl5pPr>
            <a:lvl6pPr marL="2743200" marR="0" lvl="5" indent="-228600" algn="l" rtl="0">
              <a:lnSpc>
                <a:spcPct val="100000"/>
              </a:lnSpc>
              <a:spcBef>
                <a:spcPts val="500"/>
              </a:spcBef>
              <a:spcAft>
                <a:spcPts val="0"/>
              </a:spcAft>
              <a:buClr>
                <a:srgbClr val="958D85"/>
              </a:buClr>
              <a:buSzPts val="900"/>
              <a:buFont typeface="Arial"/>
              <a:buNone/>
              <a:defRPr sz="900" b="0" i="0" u="none" strike="noStrike" cap="none">
                <a:solidFill>
                  <a:schemeClr val="dk1"/>
                </a:solidFill>
                <a:latin typeface="Merriweather Sans"/>
                <a:ea typeface="Merriweather Sans"/>
                <a:cs typeface="Merriweather Sans"/>
                <a:sym typeface="Merriweather Sans"/>
              </a:defRPr>
            </a:lvl6pPr>
            <a:lvl7pPr marL="3200400" marR="0" lvl="6" indent="-228600" algn="l" rtl="0">
              <a:lnSpc>
                <a:spcPct val="100000"/>
              </a:lnSpc>
              <a:spcBef>
                <a:spcPts val="500"/>
              </a:spcBef>
              <a:spcAft>
                <a:spcPts val="0"/>
              </a:spcAft>
              <a:buClr>
                <a:srgbClr val="958D85"/>
              </a:buClr>
              <a:buSzPts val="900"/>
              <a:buFont typeface="Arial"/>
              <a:buNone/>
              <a:defRPr sz="900" b="0" i="0" u="none" strike="noStrike" cap="none">
                <a:solidFill>
                  <a:schemeClr val="dk1"/>
                </a:solidFill>
                <a:latin typeface="Merriweather Sans"/>
                <a:ea typeface="Merriweather Sans"/>
                <a:cs typeface="Merriweather Sans"/>
                <a:sym typeface="Merriweather Sans"/>
              </a:defRPr>
            </a:lvl7pPr>
            <a:lvl8pPr marL="3657600" marR="0" lvl="7" indent="-228600" algn="l" rtl="0">
              <a:lnSpc>
                <a:spcPct val="100000"/>
              </a:lnSpc>
              <a:spcBef>
                <a:spcPts val="500"/>
              </a:spcBef>
              <a:spcAft>
                <a:spcPts val="0"/>
              </a:spcAft>
              <a:buClr>
                <a:srgbClr val="958D85"/>
              </a:buClr>
              <a:buSzPts val="900"/>
              <a:buFont typeface="Arial"/>
              <a:buNone/>
              <a:defRPr sz="900" b="0" i="0" u="none" strike="noStrike" cap="none">
                <a:solidFill>
                  <a:schemeClr val="dk1"/>
                </a:solidFill>
                <a:latin typeface="Merriweather Sans"/>
                <a:ea typeface="Merriweather Sans"/>
                <a:cs typeface="Merriweather Sans"/>
                <a:sym typeface="Merriweather Sans"/>
              </a:defRPr>
            </a:lvl8pPr>
            <a:lvl9pPr marL="4114800" marR="0" lvl="8" indent="-228600" algn="l" rtl="0">
              <a:lnSpc>
                <a:spcPct val="100000"/>
              </a:lnSpc>
              <a:spcBef>
                <a:spcPts val="500"/>
              </a:spcBef>
              <a:spcAft>
                <a:spcPts val="0"/>
              </a:spcAft>
              <a:buClr>
                <a:srgbClr val="958D85"/>
              </a:buClr>
              <a:buSzPts val="900"/>
              <a:buFont typeface="Arial"/>
              <a:buNone/>
              <a:defRPr sz="900" b="0" i="0" u="none" strike="noStrike" cap="none">
                <a:solidFill>
                  <a:schemeClr val="dk1"/>
                </a:solidFill>
                <a:latin typeface="Merriweather Sans"/>
                <a:ea typeface="Merriweather Sans"/>
                <a:cs typeface="Merriweather Sans"/>
                <a:sym typeface="Merriweather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5"/>
        <p:cNvGrpSpPr/>
        <p:nvPr/>
      </p:nvGrpSpPr>
      <p:grpSpPr>
        <a:xfrm>
          <a:off x="0" y="0"/>
          <a:ext cx="0" cy="0"/>
          <a:chOff x="0" y="0"/>
          <a:chExt cx="0" cy="0"/>
        </a:xfrm>
      </p:grpSpPr>
      <p:sp>
        <p:nvSpPr>
          <p:cNvPr id="46" name="Google Shape;46;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9pPr>
          </a:lstStyle>
          <a:p>
            <a:endParaRPr/>
          </a:p>
        </p:txBody>
      </p:sp>
      <p:sp>
        <p:nvSpPr>
          <p:cNvPr id="47" name="Google Shape;47;p7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800"/>
              </a:spcBef>
              <a:spcAft>
                <a:spcPts val="0"/>
              </a:spcAft>
              <a:buClr>
                <a:srgbClr val="958D85"/>
              </a:buClr>
              <a:buSzPts val="3200"/>
              <a:buFont typeface="Arial"/>
              <a:buChar char="•"/>
              <a:defRPr sz="3200" b="0" i="0" u="none" strike="noStrike" cap="none">
                <a:solidFill>
                  <a:schemeClr val="dk1"/>
                </a:solidFill>
                <a:latin typeface="Merriweather Sans"/>
                <a:ea typeface="Merriweather Sans"/>
                <a:cs typeface="Merriweather Sans"/>
                <a:sym typeface="Merriweather Sans"/>
              </a:defRPr>
            </a:lvl1pPr>
            <a:lvl2pPr marL="914400" marR="0" lvl="1" indent="-406400" algn="l" rtl="0">
              <a:lnSpc>
                <a:spcPct val="100000"/>
              </a:lnSpc>
              <a:spcBef>
                <a:spcPts val="700"/>
              </a:spcBef>
              <a:spcAft>
                <a:spcPts val="0"/>
              </a:spcAft>
              <a:buClr>
                <a:srgbClr val="958D85"/>
              </a:buClr>
              <a:buSzPts val="2800"/>
              <a:buFont typeface="Arial"/>
              <a:buChar char="–"/>
              <a:defRPr sz="2800" b="0" i="0" u="none" strike="noStrike" cap="none">
                <a:solidFill>
                  <a:schemeClr val="dk1"/>
                </a:solidFill>
                <a:latin typeface="Merriweather Sans"/>
                <a:ea typeface="Merriweather Sans"/>
                <a:cs typeface="Merriweather Sans"/>
                <a:sym typeface="Merriweather Sans"/>
              </a:defRPr>
            </a:lvl2pPr>
            <a:lvl3pPr marL="1371600" marR="0" lvl="2" indent="-381000" algn="l" rtl="0">
              <a:lnSpc>
                <a:spcPct val="100000"/>
              </a:lnSpc>
              <a:spcBef>
                <a:spcPts val="600"/>
              </a:spcBef>
              <a:spcAft>
                <a:spcPts val="0"/>
              </a:spcAft>
              <a:buClr>
                <a:srgbClr val="958D85"/>
              </a:buClr>
              <a:buSzPts val="2400"/>
              <a:buFont typeface="Arial"/>
              <a:buChar char="•"/>
              <a:defRPr sz="2400" b="0" i="0" u="none" strike="noStrike" cap="none">
                <a:solidFill>
                  <a:schemeClr val="dk1"/>
                </a:solidFill>
                <a:latin typeface="Merriweather Sans"/>
                <a:ea typeface="Merriweather Sans"/>
                <a:cs typeface="Merriweather Sans"/>
                <a:sym typeface="Merriweather Sans"/>
              </a:defRPr>
            </a:lvl3pPr>
            <a:lvl4pPr marL="1828800" marR="0" lvl="3"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4pPr>
            <a:lvl5pPr marL="2286000" marR="0" lvl="4"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5pPr>
            <a:lvl6pPr marL="2743200" marR="0" lvl="5"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6pPr>
            <a:lvl7pPr marL="3200400" marR="0" lvl="6"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7pPr>
            <a:lvl8pPr marL="3657600" marR="0" lvl="7"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8pPr>
            <a:lvl9pPr marL="4114800" marR="0" lvl="8"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8"/>
        <p:cNvGrpSpPr/>
        <p:nvPr/>
      </p:nvGrpSpPr>
      <p:grpSpPr>
        <a:xfrm>
          <a:off x="0" y="0"/>
          <a:ext cx="0" cy="0"/>
          <a:chOff x="0" y="0"/>
          <a:chExt cx="0" cy="0"/>
        </a:xfrm>
      </p:grpSpPr>
      <p:sp>
        <p:nvSpPr>
          <p:cNvPr id="49" name="Google Shape;49;p7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9pPr>
          </a:lstStyle>
          <a:p>
            <a:endParaRPr/>
          </a:p>
        </p:txBody>
      </p:sp>
      <p:sp>
        <p:nvSpPr>
          <p:cNvPr id="50" name="Google Shape;50;p7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800"/>
              </a:spcBef>
              <a:spcAft>
                <a:spcPts val="0"/>
              </a:spcAft>
              <a:buClr>
                <a:srgbClr val="958D85"/>
              </a:buClr>
              <a:buSzPts val="3200"/>
              <a:buFont typeface="Arial"/>
              <a:buChar char="•"/>
              <a:defRPr sz="3200" b="0" i="0" u="none" strike="noStrike" cap="none">
                <a:solidFill>
                  <a:schemeClr val="dk1"/>
                </a:solidFill>
                <a:latin typeface="Merriweather Sans"/>
                <a:ea typeface="Merriweather Sans"/>
                <a:cs typeface="Merriweather Sans"/>
                <a:sym typeface="Merriweather Sans"/>
              </a:defRPr>
            </a:lvl1pPr>
            <a:lvl2pPr marL="914400" marR="0" lvl="1" indent="-406400" algn="l" rtl="0">
              <a:lnSpc>
                <a:spcPct val="100000"/>
              </a:lnSpc>
              <a:spcBef>
                <a:spcPts val="700"/>
              </a:spcBef>
              <a:spcAft>
                <a:spcPts val="0"/>
              </a:spcAft>
              <a:buClr>
                <a:srgbClr val="958D85"/>
              </a:buClr>
              <a:buSzPts val="2800"/>
              <a:buFont typeface="Arial"/>
              <a:buChar char="–"/>
              <a:defRPr sz="2800" b="0" i="0" u="none" strike="noStrike" cap="none">
                <a:solidFill>
                  <a:schemeClr val="dk1"/>
                </a:solidFill>
                <a:latin typeface="Merriweather Sans"/>
                <a:ea typeface="Merriweather Sans"/>
                <a:cs typeface="Merriweather Sans"/>
                <a:sym typeface="Merriweather Sans"/>
              </a:defRPr>
            </a:lvl2pPr>
            <a:lvl3pPr marL="1371600" marR="0" lvl="2" indent="-381000" algn="l" rtl="0">
              <a:lnSpc>
                <a:spcPct val="100000"/>
              </a:lnSpc>
              <a:spcBef>
                <a:spcPts val="600"/>
              </a:spcBef>
              <a:spcAft>
                <a:spcPts val="0"/>
              </a:spcAft>
              <a:buClr>
                <a:srgbClr val="958D85"/>
              </a:buClr>
              <a:buSzPts val="2400"/>
              <a:buFont typeface="Arial"/>
              <a:buChar char="•"/>
              <a:defRPr sz="2400" b="0" i="0" u="none" strike="noStrike" cap="none">
                <a:solidFill>
                  <a:schemeClr val="dk1"/>
                </a:solidFill>
                <a:latin typeface="Merriweather Sans"/>
                <a:ea typeface="Merriweather Sans"/>
                <a:cs typeface="Merriweather Sans"/>
                <a:sym typeface="Merriweather Sans"/>
              </a:defRPr>
            </a:lvl3pPr>
            <a:lvl4pPr marL="1828800" marR="0" lvl="3"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4pPr>
            <a:lvl5pPr marL="2286000" marR="0" lvl="4"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5pPr>
            <a:lvl6pPr marL="2743200" marR="0" lvl="5"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6pPr>
            <a:lvl7pPr marL="3200400" marR="0" lvl="6"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7pPr>
            <a:lvl8pPr marL="3657600" marR="0" lvl="7"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8pPr>
            <a:lvl9pPr marL="4114800" marR="0" lvl="8"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56"/>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6"/>
          <p:cNvSpPr txBox="1">
            <a:spLocks noGrp="1"/>
          </p:cNvSpPr>
          <p:nvPr>
            <p:ph type="body" idx="1"/>
          </p:nvPr>
        </p:nvSpPr>
        <p:spPr>
          <a:xfrm>
            <a:off x="457200" y="1217613"/>
            <a:ext cx="8229600" cy="5640387"/>
          </a:xfrm>
          <a:prstGeom prst="rect">
            <a:avLst/>
          </a:prstGeom>
          <a:noFill/>
          <a:ln>
            <a:noFill/>
          </a:ln>
        </p:spPr>
        <p:txBody>
          <a:bodyPr spcFirstLastPara="1" wrap="square" lIns="38100" tIns="38100" rIns="38100" bIns="38100" anchor="t" anchorCtr="0">
            <a:noAutofit/>
          </a:bodyPr>
          <a:lstStyle>
            <a:lvl1pPr marL="457200" lvl="0" indent="-342900" algn="l">
              <a:lnSpc>
                <a:spcPct val="100000"/>
              </a:lnSpc>
              <a:spcBef>
                <a:spcPts val="800"/>
              </a:spcBef>
              <a:spcAft>
                <a:spcPts val="0"/>
              </a:spcAft>
              <a:buSzPts val="1800"/>
              <a:buChar char="•"/>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57"/>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7"/>
          <p:cNvSpPr txBox="1">
            <a:spLocks noGrp="1"/>
          </p:cNvSpPr>
          <p:nvPr>
            <p:ph type="body" idx="1"/>
          </p:nvPr>
        </p:nvSpPr>
        <p:spPr>
          <a:xfrm>
            <a:off x="457200" y="1217613"/>
            <a:ext cx="4038600" cy="5640387"/>
          </a:xfrm>
          <a:prstGeom prst="rect">
            <a:avLst/>
          </a:prstGeom>
          <a:noFill/>
          <a:ln>
            <a:noFill/>
          </a:ln>
        </p:spPr>
        <p:txBody>
          <a:bodyPr spcFirstLastPara="1" wrap="square" lIns="38100" tIns="38100" rIns="38100" bIns="38100" anchor="t" anchorCtr="0">
            <a:noAutofit/>
          </a:bodyPr>
          <a:lstStyle>
            <a:lvl1pPr marL="457200" lvl="0" indent="-406400" algn="l">
              <a:lnSpc>
                <a:spcPct val="100000"/>
              </a:lnSpc>
              <a:spcBef>
                <a:spcPts val="800"/>
              </a:spcBef>
              <a:spcAft>
                <a:spcPts val="0"/>
              </a:spcAft>
              <a:buSzPts val="2800"/>
              <a:buChar char="•"/>
              <a:defRPr sz="2800"/>
            </a:lvl1pPr>
            <a:lvl2pPr marL="914400" lvl="1" indent="-381000" algn="l">
              <a:lnSpc>
                <a:spcPct val="100000"/>
              </a:lnSpc>
              <a:spcBef>
                <a:spcPts val="700"/>
              </a:spcBef>
              <a:spcAft>
                <a:spcPts val="0"/>
              </a:spcAft>
              <a:buSzPts val="2400"/>
              <a:buChar char="–"/>
              <a:defRPr sz="2400"/>
            </a:lvl2pPr>
            <a:lvl3pPr marL="1371600" lvl="2" indent="-355600" algn="l">
              <a:lnSpc>
                <a:spcPct val="100000"/>
              </a:lnSpc>
              <a:spcBef>
                <a:spcPts val="600"/>
              </a:spcBef>
              <a:spcAft>
                <a:spcPts val="0"/>
              </a:spcAft>
              <a:buSzPts val="2000"/>
              <a:buChar char="•"/>
              <a:defRPr sz="2000"/>
            </a:lvl3pPr>
            <a:lvl4pPr marL="1828800" lvl="3" indent="-342900" algn="l">
              <a:lnSpc>
                <a:spcPct val="100000"/>
              </a:lnSpc>
              <a:spcBef>
                <a:spcPts val="500"/>
              </a:spcBef>
              <a:spcAft>
                <a:spcPts val="0"/>
              </a:spcAft>
              <a:buSzPts val="1800"/>
              <a:buChar char="–"/>
              <a:defRPr sz="1800"/>
            </a:lvl4pPr>
            <a:lvl5pPr marL="2286000" lvl="4" indent="-342900" algn="l">
              <a:lnSpc>
                <a:spcPct val="100000"/>
              </a:lnSpc>
              <a:spcBef>
                <a:spcPts val="500"/>
              </a:spcBef>
              <a:spcAft>
                <a:spcPts val="0"/>
              </a:spcAft>
              <a:buSzPts val="1800"/>
              <a:buChar char="»"/>
              <a:defRPr sz="1800"/>
            </a:lvl5pPr>
            <a:lvl6pPr marL="2743200" lvl="5" indent="-342900" algn="l">
              <a:lnSpc>
                <a:spcPct val="100000"/>
              </a:lnSpc>
              <a:spcBef>
                <a:spcPts val="500"/>
              </a:spcBef>
              <a:spcAft>
                <a:spcPts val="0"/>
              </a:spcAft>
              <a:buSzPts val="1800"/>
              <a:buChar char="»"/>
              <a:defRPr sz="1800"/>
            </a:lvl6pPr>
            <a:lvl7pPr marL="3200400" lvl="6" indent="-342900" algn="l">
              <a:lnSpc>
                <a:spcPct val="100000"/>
              </a:lnSpc>
              <a:spcBef>
                <a:spcPts val="500"/>
              </a:spcBef>
              <a:spcAft>
                <a:spcPts val="0"/>
              </a:spcAft>
              <a:buSzPts val="1800"/>
              <a:buChar char="»"/>
              <a:defRPr sz="1800"/>
            </a:lvl7pPr>
            <a:lvl8pPr marL="3657600" lvl="7" indent="-342900" algn="l">
              <a:lnSpc>
                <a:spcPct val="100000"/>
              </a:lnSpc>
              <a:spcBef>
                <a:spcPts val="500"/>
              </a:spcBef>
              <a:spcAft>
                <a:spcPts val="0"/>
              </a:spcAft>
              <a:buSzPts val="1800"/>
              <a:buChar char="»"/>
              <a:defRPr sz="1800"/>
            </a:lvl8pPr>
            <a:lvl9pPr marL="4114800" lvl="8" indent="-342900" algn="l">
              <a:lnSpc>
                <a:spcPct val="100000"/>
              </a:lnSpc>
              <a:spcBef>
                <a:spcPts val="500"/>
              </a:spcBef>
              <a:spcAft>
                <a:spcPts val="0"/>
              </a:spcAft>
              <a:buSzPts val="1800"/>
              <a:buChar char="»"/>
              <a:defRPr sz="1800"/>
            </a:lvl9pPr>
          </a:lstStyle>
          <a:p>
            <a:endParaRPr/>
          </a:p>
        </p:txBody>
      </p:sp>
      <p:sp>
        <p:nvSpPr>
          <p:cNvPr id="60" name="Google Shape;60;p57"/>
          <p:cNvSpPr txBox="1">
            <a:spLocks noGrp="1"/>
          </p:cNvSpPr>
          <p:nvPr>
            <p:ph type="body" idx="2"/>
          </p:nvPr>
        </p:nvSpPr>
        <p:spPr>
          <a:xfrm>
            <a:off x="4648200" y="1217613"/>
            <a:ext cx="4038600" cy="5640387"/>
          </a:xfrm>
          <a:prstGeom prst="rect">
            <a:avLst/>
          </a:prstGeom>
          <a:noFill/>
          <a:ln>
            <a:noFill/>
          </a:ln>
        </p:spPr>
        <p:txBody>
          <a:bodyPr spcFirstLastPara="1" wrap="square" lIns="38100" tIns="38100" rIns="38100" bIns="38100" anchor="t" anchorCtr="0">
            <a:noAutofit/>
          </a:bodyPr>
          <a:lstStyle>
            <a:lvl1pPr marL="457200" lvl="0" indent="-406400" algn="l">
              <a:lnSpc>
                <a:spcPct val="100000"/>
              </a:lnSpc>
              <a:spcBef>
                <a:spcPts val="800"/>
              </a:spcBef>
              <a:spcAft>
                <a:spcPts val="0"/>
              </a:spcAft>
              <a:buSzPts val="2800"/>
              <a:buChar char="•"/>
              <a:defRPr sz="2800"/>
            </a:lvl1pPr>
            <a:lvl2pPr marL="914400" lvl="1" indent="-381000" algn="l">
              <a:lnSpc>
                <a:spcPct val="100000"/>
              </a:lnSpc>
              <a:spcBef>
                <a:spcPts val="700"/>
              </a:spcBef>
              <a:spcAft>
                <a:spcPts val="0"/>
              </a:spcAft>
              <a:buSzPts val="2400"/>
              <a:buChar char="–"/>
              <a:defRPr sz="2400"/>
            </a:lvl2pPr>
            <a:lvl3pPr marL="1371600" lvl="2" indent="-355600" algn="l">
              <a:lnSpc>
                <a:spcPct val="100000"/>
              </a:lnSpc>
              <a:spcBef>
                <a:spcPts val="600"/>
              </a:spcBef>
              <a:spcAft>
                <a:spcPts val="0"/>
              </a:spcAft>
              <a:buSzPts val="2000"/>
              <a:buChar char="•"/>
              <a:defRPr sz="2000"/>
            </a:lvl3pPr>
            <a:lvl4pPr marL="1828800" lvl="3" indent="-342900" algn="l">
              <a:lnSpc>
                <a:spcPct val="100000"/>
              </a:lnSpc>
              <a:spcBef>
                <a:spcPts val="500"/>
              </a:spcBef>
              <a:spcAft>
                <a:spcPts val="0"/>
              </a:spcAft>
              <a:buSzPts val="1800"/>
              <a:buChar char="–"/>
              <a:defRPr sz="1800"/>
            </a:lvl4pPr>
            <a:lvl5pPr marL="2286000" lvl="4" indent="-342900" algn="l">
              <a:lnSpc>
                <a:spcPct val="100000"/>
              </a:lnSpc>
              <a:spcBef>
                <a:spcPts val="500"/>
              </a:spcBef>
              <a:spcAft>
                <a:spcPts val="0"/>
              </a:spcAft>
              <a:buSzPts val="1800"/>
              <a:buChar char="»"/>
              <a:defRPr sz="1800"/>
            </a:lvl5pPr>
            <a:lvl6pPr marL="2743200" lvl="5" indent="-342900" algn="l">
              <a:lnSpc>
                <a:spcPct val="100000"/>
              </a:lnSpc>
              <a:spcBef>
                <a:spcPts val="500"/>
              </a:spcBef>
              <a:spcAft>
                <a:spcPts val="0"/>
              </a:spcAft>
              <a:buSzPts val="1800"/>
              <a:buChar char="»"/>
              <a:defRPr sz="1800"/>
            </a:lvl6pPr>
            <a:lvl7pPr marL="3200400" lvl="6" indent="-342900" algn="l">
              <a:lnSpc>
                <a:spcPct val="100000"/>
              </a:lnSpc>
              <a:spcBef>
                <a:spcPts val="500"/>
              </a:spcBef>
              <a:spcAft>
                <a:spcPts val="0"/>
              </a:spcAft>
              <a:buSzPts val="1800"/>
              <a:buChar char="»"/>
              <a:defRPr sz="1800"/>
            </a:lvl7pPr>
            <a:lvl8pPr marL="3657600" lvl="7" indent="-342900" algn="l">
              <a:lnSpc>
                <a:spcPct val="100000"/>
              </a:lnSpc>
              <a:spcBef>
                <a:spcPts val="500"/>
              </a:spcBef>
              <a:spcAft>
                <a:spcPts val="0"/>
              </a:spcAft>
              <a:buSzPts val="1800"/>
              <a:buChar char="»"/>
              <a:defRPr sz="1800"/>
            </a:lvl8pPr>
            <a:lvl9pPr marL="4114800" lvl="8" indent="-342900" algn="l">
              <a:lnSpc>
                <a:spcPct val="100000"/>
              </a:lnSpc>
              <a:spcBef>
                <a:spcPts val="500"/>
              </a:spcBef>
              <a:spcAft>
                <a:spcPts val="0"/>
              </a:spcAft>
              <a:buSzPts val="1800"/>
              <a:buChar char="»"/>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4 Content" type="fourObj">
  <p:cSld name="FOUR_OBJECTS">
    <p:spTree>
      <p:nvGrpSpPr>
        <p:cNvPr id="1" name="Shape 61"/>
        <p:cNvGrpSpPr/>
        <p:nvPr/>
      </p:nvGrpSpPr>
      <p:grpSpPr>
        <a:xfrm>
          <a:off x="0" y="0"/>
          <a:ext cx="0" cy="0"/>
          <a:chOff x="0" y="0"/>
          <a:chExt cx="0" cy="0"/>
        </a:xfrm>
      </p:grpSpPr>
      <p:sp>
        <p:nvSpPr>
          <p:cNvPr id="62" name="Google Shape;62;p58"/>
          <p:cNvSpPr txBox="1">
            <a:spLocks noGrp="1"/>
          </p:cNvSpPr>
          <p:nvPr>
            <p:ph type="title"/>
          </p:nvPr>
        </p:nvSpPr>
        <p:spPr>
          <a:xfrm>
            <a:off x="301625" y="228600"/>
            <a:ext cx="8510588" cy="132556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8"/>
          <p:cNvSpPr txBox="1">
            <a:spLocks noGrp="1"/>
          </p:cNvSpPr>
          <p:nvPr>
            <p:ph type="body" idx="1"/>
          </p:nvPr>
        </p:nvSpPr>
        <p:spPr>
          <a:xfrm>
            <a:off x="301625" y="1676400"/>
            <a:ext cx="4194175" cy="2135188"/>
          </a:xfrm>
          <a:prstGeom prst="rect">
            <a:avLst/>
          </a:prstGeom>
          <a:noFill/>
          <a:ln>
            <a:noFill/>
          </a:ln>
        </p:spPr>
        <p:txBody>
          <a:bodyPr spcFirstLastPara="1" wrap="square" lIns="38100" tIns="38100" rIns="38100" bIns="38100" anchor="t" anchorCtr="0">
            <a:noAutofit/>
          </a:bodyPr>
          <a:lstStyle>
            <a:lvl1pPr marL="457200" lvl="0" indent="-342900" algn="l">
              <a:lnSpc>
                <a:spcPct val="100000"/>
              </a:lnSpc>
              <a:spcBef>
                <a:spcPts val="800"/>
              </a:spcBef>
              <a:spcAft>
                <a:spcPts val="0"/>
              </a:spcAft>
              <a:buSzPts val="1800"/>
              <a:buChar char="•"/>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64" name="Google Shape;64;p58"/>
          <p:cNvSpPr txBox="1">
            <a:spLocks noGrp="1"/>
          </p:cNvSpPr>
          <p:nvPr>
            <p:ph type="body" idx="2"/>
          </p:nvPr>
        </p:nvSpPr>
        <p:spPr>
          <a:xfrm>
            <a:off x="4648200" y="1676400"/>
            <a:ext cx="4194175" cy="2135188"/>
          </a:xfrm>
          <a:prstGeom prst="rect">
            <a:avLst/>
          </a:prstGeom>
          <a:noFill/>
          <a:ln>
            <a:noFill/>
          </a:ln>
        </p:spPr>
        <p:txBody>
          <a:bodyPr spcFirstLastPara="1" wrap="square" lIns="38100" tIns="38100" rIns="38100" bIns="38100" anchor="t" anchorCtr="0">
            <a:noAutofit/>
          </a:bodyPr>
          <a:lstStyle>
            <a:lvl1pPr marL="457200" lvl="0" indent="-342900" algn="l">
              <a:lnSpc>
                <a:spcPct val="100000"/>
              </a:lnSpc>
              <a:spcBef>
                <a:spcPts val="800"/>
              </a:spcBef>
              <a:spcAft>
                <a:spcPts val="0"/>
              </a:spcAft>
              <a:buSzPts val="1800"/>
              <a:buChar char="•"/>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65" name="Google Shape;65;p58"/>
          <p:cNvSpPr txBox="1">
            <a:spLocks noGrp="1"/>
          </p:cNvSpPr>
          <p:nvPr>
            <p:ph type="body" idx="3"/>
          </p:nvPr>
        </p:nvSpPr>
        <p:spPr>
          <a:xfrm>
            <a:off x="301625" y="3963988"/>
            <a:ext cx="4194175" cy="2135187"/>
          </a:xfrm>
          <a:prstGeom prst="rect">
            <a:avLst/>
          </a:prstGeom>
          <a:noFill/>
          <a:ln>
            <a:noFill/>
          </a:ln>
        </p:spPr>
        <p:txBody>
          <a:bodyPr spcFirstLastPara="1" wrap="square" lIns="38100" tIns="38100" rIns="38100" bIns="38100" anchor="t" anchorCtr="0">
            <a:noAutofit/>
          </a:bodyPr>
          <a:lstStyle>
            <a:lvl1pPr marL="457200" lvl="0" indent="-342900" algn="l">
              <a:lnSpc>
                <a:spcPct val="100000"/>
              </a:lnSpc>
              <a:spcBef>
                <a:spcPts val="800"/>
              </a:spcBef>
              <a:spcAft>
                <a:spcPts val="0"/>
              </a:spcAft>
              <a:buSzPts val="1800"/>
              <a:buChar char="•"/>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66" name="Google Shape;66;p58"/>
          <p:cNvSpPr txBox="1">
            <a:spLocks noGrp="1"/>
          </p:cNvSpPr>
          <p:nvPr>
            <p:ph type="body" idx="4"/>
          </p:nvPr>
        </p:nvSpPr>
        <p:spPr>
          <a:xfrm>
            <a:off x="4648200" y="3963988"/>
            <a:ext cx="4194175" cy="2135187"/>
          </a:xfrm>
          <a:prstGeom prst="rect">
            <a:avLst/>
          </a:prstGeom>
          <a:noFill/>
          <a:ln>
            <a:noFill/>
          </a:ln>
        </p:spPr>
        <p:txBody>
          <a:bodyPr spcFirstLastPara="1" wrap="square" lIns="38100" tIns="38100" rIns="38100" bIns="38100" anchor="t" anchorCtr="0">
            <a:noAutofit/>
          </a:bodyPr>
          <a:lstStyle>
            <a:lvl1pPr marL="457200" lvl="0" indent="-342900" algn="l">
              <a:lnSpc>
                <a:spcPct val="100000"/>
              </a:lnSpc>
              <a:spcBef>
                <a:spcPts val="800"/>
              </a:spcBef>
              <a:spcAft>
                <a:spcPts val="0"/>
              </a:spcAft>
              <a:buSzPts val="1800"/>
              <a:buChar char="•"/>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67" name="Google Shape;67;p58"/>
          <p:cNvSpPr txBox="1">
            <a:spLocks noGrp="1"/>
          </p:cNvSpPr>
          <p:nvPr>
            <p:ph type="dt" idx="10"/>
          </p:nvPr>
        </p:nvSpPr>
        <p:spPr>
          <a:xfrm>
            <a:off x="304800" y="6245225"/>
            <a:ext cx="22860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9pPr>
          </a:lstStyle>
          <a:p>
            <a:endParaRPr/>
          </a:p>
        </p:txBody>
      </p:sp>
      <p:sp>
        <p:nvSpPr>
          <p:cNvPr id="68" name="Google Shape;68;p5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9pPr>
          </a:lstStyle>
          <a:p>
            <a:endParaRPr/>
          </a:p>
        </p:txBody>
      </p:sp>
      <p:sp>
        <p:nvSpPr>
          <p:cNvPr id="69" name="Google Shape;69;p58"/>
          <p:cNvSpPr txBox="1">
            <a:spLocks noGrp="1"/>
          </p:cNvSpPr>
          <p:nvPr>
            <p:ph type="sldNum" idx="12"/>
          </p:nvPr>
        </p:nvSpPr>
        <p:spPr>
          <a:xfrm>
            <a:off x="6553200" y="6245225"/>
            <a:ext cx="2286000" cy="47625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58D85"/>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58D85"/>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58D85"/>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58D85"/>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58D85"/>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58D85"/>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58D85"/>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58D85"/>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58D85"/>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0"/>
        <p:cNvGrpSpPr/>
        <p:nvPr/>
      </p:nvGrpSpPr>
      <p:grpSpPr>
        <a:xfrm>
          <a:off x="0" y="0"/>
          <a:ext cx="0" cy="0"/>
          <a:chOff x="0" y="0"/>
          <a:chExt cx="0" cy="0"/>
        </a:xfrm>
      </p:grpSpPr>
      <p:sp>
        <p:nvSpPr>
          <p:cNvPr id="71" name="Google Shape;71;p74"/>
          <p:cNvSpPr txBox="1">
            <a:spLocks noGrp="1"/>
          </p:cNvSpPr>
          <p:nvPr>
            <p:ph type="ctrTitle"/>
          </p:nvPr>
        </p:nvSpPr>
        <p:spPr>
          <a:xfrm>
            <a:off x="685800" y="2130425"/>
            <a:ext cx="7772400" cy="14700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74"/>
          <p:cNvSpPr txBox="1">
            <a:spLocks noGrp="1"/>
          </p:cNvSpPr>
          <p:nvPr>
            <p:ph type="subTitle" idx="1"/>
          </p:nvPr>
        </p:nvSpPr>
        <p:spPr>
          <a:xfrm>
            <a:off x="1371600" y="3886200"/>
            <a:ext cx="6400800" cy="1752600"/>
          </a:xfrm>
          <a:prstGeom prst="rect">
            <a:avLst/>
          </a:prstGeom>
          <a:noFill/>
          <a:ln>
            <a:noFill/>
          </a:ln>
        </p:spPr>
        <p:txBody>
          <a:bodyPr spcFirstLastPara="1" wrap="square" lIns="38100" tIns="38100" rIns="38100" bIns="38100" anchor="t" anchorCtr="0">
            <a:noAutofit/>
          </a:bodyPr>
          <a:lstStyle>
            <a:lvl1pPr lvl="0" algn="ctr">
              <a:lnSpc>
                <a:spcPct val="100000"/>
              </a:lnSpc>
              <a:spcBef>
                <a:spcPts val="800"/>
              </a:spcBef>
              <a:spcAft>
                <a:spcPts val="0"/>
              </a:spcAft>
              <a:buSzPts val="3200"/>
              <a:buNone/>
              <a:defRPr/>
            </a:lvl1pPr>
            <a:lvl2pPr lvl="1" algn="ctr">
              <a:lnSpc>
                <a:spcPct val="100000"/>
              </a:lnSpc>
              <a:spcBef>
                <a:spcPts val="700"/>
              </a:spcBef>
              <a:spcAft>
                <a:spcPts val="0"/>
              </a:spcAft>
              <a:buSzPts val="2800"/>
              <a:buNone/>
              <a:defRPr/>
            </a:lvl2pPr>
            <a:lvl3pPr lvl="2" algn="ctr">
              <a:lnSpc>
                <a:spcPct val="100000"/>
              </a:lnSpc>
              <a:spcBef>
                <a:spcPts val="600"/>
              </a:spcBef>
              <a:spcAft>
                <a:spcPts val="0"/>
              </a:spcAft>
              <a:buSzPts val="2400"/>
              <a:buNone/>
              <a:defRPr/>
            </a:lvl3pPr>
            <a:lvl4pPr lvl="3" algn="ctr">
              <a:lnSpc>
                <a:spcPct val="100000"/>
              </a:lnSpc>
              <a:spcBef>
                <a:spcPts val="500"/>
              </a:spcBef>
              <a:spcAft>
                <a:spcPts val="0"/>
              </a:spcAft>
              <a:buSzPts val="2000"/>
              <a:buNone/>
              <a:defRPr/>
            </a:lvl4pPr>
            <a:lvl5pPr lvl="4" algn="ctr">
              <a:lnSpc>
                <a:spcPct val="100000"/>
              </a:lnSpc>
              <a:spcBef>
                <a:spcPts val="500"/>
              </a:spcBef>
              <a:spcAft>
                <a:spcPts val="0"/>
              </a:spcAft>
              <a:buSzPts val="2000"/>
              <a:buNone/>
              <a:defRPr/>
            </a:lvl5pPr>
            <a:lvl6pPr lvl="5" algn="ctr">
              <a:lnSpc>
                <a:spcPct val="100000"/>
              </a:lnSpc>
              <a:spcBef>
                <a:spcPts val="500"/>
              </a:spcBef>
              <a:spcAft>
                <a:spcPts val="0"/>
              </a:spcAft>
              <a:buSzPts val="2000"/>
              <a:buNone/>
              <a:defRPr/>
            </a:lvl6pPr>
            <a:lvl7pPr lvl="6" algn="ctr">
              <a:lnSpc>
                <a:spcPct val="100000"/>
              </a:lnSpc>
              <a:spcBef>
                <a:spcPts val="500"/>
              </a:spcBef>
              <a:spcAft>
                <a:spcPts val="0"/>
              </a:spcAft>
              <a:buSzPts val="2000"/>
              <a:buNone/>
              <a:defRPr/>
            </a:lvl7pPr>
            <a:lvl8pPr lvl="7" algn="ctr">
              <a:lnSpc>
                <a:spcPct val="100000"/>
              </a:lnSpc>
              <a:spcBef>
                <a:spcPts val="500"/>
              </a:spcBef>
              <a:spcAft>
                <a:spcPts val="0"/>
              </a:spcAft>
              <a:buSzPts val="2000"/>
              <a:buNone/>
              <a:defRPr/>
            </a:lvl8pPr>
            <a:lvl9pPr lvl="8" algn="ctr">
              <a:lnSpc>
                <a:spcPct val="100000"/>
              </a:lnSpc>
              <a:spcBef>
                <a:spcPts val="500"/>
              </a:spcBef>
              <a:spcAft>
                <a:spcPts val="0"/>
              </a:spcAft>
              <a:buSzPts val="20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75"/>
          <p:cNvSpPr txBox="1">
            <a:spLocks noGrp="1"/>
          </p:cNvSpPr>
          <p:nvPr>
            <p:ph type="title"/>
          </p:nvPr>
        </p:nvSpPr>
        <p:spPr>
          <a:xfrm>
            <a:off x="722313" y="4406900"/>
            <a:ext cx="7772400" cy="13620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75"/>
          <p:cNvSpPr txBox="1">
            <a:spLocks noGrp="1"/>
          </p:cNvSpPr>
          <p:nvPr>
            <p:ph type="body" idx="1"/>
          </p:nvPr>
        </p:nvSpPr>
        <p:spPr>
          <a:xfrm>
            <a:off x="722313" y="2906713"/>
            <a:ext cx="7772400" cy="1500187"/>
          </a:xfrm>
          <a:prstGeom prst="rect">
            <a:avLst/>
          </a:prstGeom>
          <a:noFill/>
          <a:ln>
            <a:noFill/>
          </a:ln>
        </p:spPr>
        <p:txBody>
          <a:bodyPr spcFirstLastPara="1" wrap="square" lIns="38100" tIns="38100" rIns="38100" bIns="38100" anchor="b" anchorCtr="0">
            <a:noAutofit/>
          </a:bodyPr>
          <a:lstStyle>
            <a:lvl1pPr marL="457200" lvl="0" indent="-228600" algn="l">
              <a:lnSpc>
                <a:spcPct val="100000"/>
              </a:lnSpc>
              <a:spcBef>
                <a:spcPts val="800"/>
              </a:spcBef>
              <a:spcAft>
                <a:spcPts val="0"/>
              </a:spcAft>
              <a:buSzPts val="2000"/>
              <a:buNone/>
              <a:defRPr sz="2000"/>
            </a:lvl1pPr>
            <a:lvl2pPr marL="914400" lvl="1" indent="-228600" algn="l">
              <a:lnSpc>
                <a:spcPct val="100000"/>
              </a:lnSpc>
              <a:spcBef>
                <a:spcPts val="700"/>
              </a:spcBef>
              <a:spcAft>
                <a:spcPts val="0"/>
              </a:spcAft>
              <a:buSzPts val="1800"/>
              <a:buNone/>
              <a:defRPr sz="1800"/>
            </a:lvl2pPr>
            <a:lvl3pPr marL="1371600" lvl="2" indent="-228600" algn="l">
              <a:lnSpc>
                <a:spcPct val="100000"/>
              </a:lnSpc>
              <a:spcBef>
                <a:spcPts val="600"/>
              </a:spcBef>
              <a:spcAft>
                <a:spcPts val="0"/>
              </a:spcAft>
              <a:buSzPts val="1600"/>
              <a:buNone/>
              <a:defRPr sz="1600"/>
            </a:lvl3pPr>
            <a:lvl4pPr marL="1828800" lvl="3" indent="-228600" algn="l">
              <a:lnSpc>
                <a:spcPct val="100000"/>
              </a:lnSpc>
              <a:spcBef>
                <a:spcPts val="500"/>
              </a:spcBef>
              <a:spcAft>
                <a:spcPts val="0"/>
              </a:spcAft>
              <a:buSzPts val="1400"/>
              <a:buNone/>
              <a:defRPr sz="1400"/>
            </a:lvl4pPr>
            <a:lvl5pPr marL="2286000" lvl="4" indent="-228600" algn="l">
              <a:lnSpc>
                <a:spcPct val="100000"/>
              </a:lnSpc>
              <a:spcBef>
                <a:spcPts val="500"/>
              </a:spcBef>
              <a:spcAft>
                <a:spcPts val="0"/>
              </a:spcAft>
              <a:buSzPts val="1400"/>
              <a:buNone/>
              <a:defRPr sz="1400"/>
            </a:lvl5pPr>
            <a:lvl6pPr marL="2743200" lvl="5" indent="-228600" algn="l">
              <a:lnSpc>
                <a:spcPct val="100000"/>
              </a:lnSpc>
              <a:spcBef>
                <a:spcPts val="500"/>
              </a:spcBef>
              <a:spcAft>
                <a:spcPts val="0"/>
              </a:spcAft>
              <a:buSzPts val="1400"/>
              <a:buNone/>
              <a:defRPr sz="1400"/>
            </a:lvl6pPr>
            <a:lvl7pPr marL="3200400" lvl="6" indent="-228600" algn="l">
              <a:lnSpc>
                <a:spcPct val="100000"/>
              </a:lnSpc>
              <a:spcBef>
                <a:spcPts val="500"/>
              </a:spcBef>
              <a:spcAft>
                <a:spcPts val="0"/>
              </a:spcAft>
              <a:buSzPts val="1400"/>
              <a:buNone/>
              <a:defRPr sz="1400"/>
            </a:lvl7pPr>
            <a:lvl8pPr marL="3657600" lvl="7" indent="-228600" algn="l">
              <a:lnSpc>
                <a:spcPct val="100000"/>
              </a:lnSpc>
              <a:spcBef>
                <a:spcPts val="500"/>
              </a:spcBef>
              <a:spcAft>
                <a:spcPts val="0"/>
              </a:spcAft>
              <a:buSzPts val="1400"/>
              <a:buNone/>
              <a:defRPr sz="1400"/>
            </a:lvl8pPr>
            <a:lvl9pPr marL="4114800" lvl="8" indent="-228600" algn="l">
              <a:lnSpc>
                <a:spcPct val="100000"/>
              </a:lnSpc>
              <a:spcBef>
                <a:spcPts val="500"/>
              </a:spcBef>
              <a:spcAft>
                <a:spcPts val="0"/>
              </a:spcAft>
              <a:buSzPts val="1400"/>
              <a:buNone/>
              <a:defRPr sz="14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
        <p:cNvGrpSpPr/>
        <p:nvPr/>
      </p:nvGrpSpPr>
      <p:grpSpPr>
        <a:xfrm>
          <a:off x="0" y="0"/>
          <a:ext cx="0" cy="0"/>
          <a:chOff x="0" y="0"/>
          <a:chExt cx="0" cy="0"/>
        </a:xfrm>
      </p:grpSpPr>
      <p:sp>
        <p:nvSpPr>
          <p:cNvPr id="77" name="Google Shape;77;p76"/>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76"/>
          <p:cNvSpPr txBox="1">
            <a:spLocks noGrp="1"/>
          </p:cNvSpPr>
          <p:nvPr>
            <p:ph type="body" idx="1"/>
          </p:nvPr>
        </p:nvSpPr>
        <p:spPr>
          <a:xfrm>
            <a:off x="457200" y="1535113"/>
            <a:ext cx="4040188" cy="639762"/>
          </a:xfrm>
          <a:prstGeom prst="rect">
            <a:avLst/>
          </a:prstGeom>
          <a:noFill/>
          <a:ln>
            <a:noFill/>
          </a:ln>
        </p:spPr>
        <p:txBody>
          <a:bodyPr spcFirstLastPara="1" wrap="square" lIns="38100" tIns="38100" rIns="38100" bIns="38100" anchor="b" anchorCtr="0">
            <a:noAutofit/>
          </a:bodyPr>
          <a:lstStyle>
            <a:lvl1pPr marL="457200" lvl="0" indent="-228600" algn="l">
              <a:lnSpc>
                <a:spcPct val="100000"/>
              </a:lnSpc>
              <a:spcBef>
                <a:spcPts val="800"/>
              </a:spcBef>
              <a:spcAft>
                <a:spcPts val="0"/>
              </a:spcAft>
              <a:buSzPts val="2400"/>
              <a:buNone/>
              <a:defRPr sz="2400" b="1"/>
            </a:lvl1pPr>
            <a:lvl2pPr marL="914400" lvl="1" indent="-228600" algn="l">
              <a:lnSpc>
                <a:spcPct val="100000"/>
              </a:lnSpc>
              <a:spcBef>
                <a:spcPts val="7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79" name="Google Shape;79;p76"/>
          <p:cNvSpPr txBox="1">
            <a:spLocks noGrp="1"/>
          </p:cNvSpPr>
          <p:nvPr>
            <p:ph type="body" idx="2"/>
          </p:nvPr>
        </p:nvSpPr>
        <p:spPr>
          <a:xfrm>
            <a:off x="457200" y="2174875"/>
            <a:ext cx="4040188" cy="3951288"/>
          </a:xfrm>
          <a:prstGeom prst="rect">
            <a:avLst/>
          </a:prstGeom>
          <a:noFill/>
          <a:ln>
            <a:noFill/>
          </a:ln>
        </p:spPr>
        <p:txBody>
          <a:bodyPr spcFirstLastPara="1" wrap="square" lIns="38100" tIns="38100" rIns="38100" bIns="38100" anchor="t" anchorCtr="0">
            <a:noAutofit/>
          </a:bodyPr>
          <a:lstStyle>
            <a:lvl1pPr marL="457200" lvl="0" indent="-381000" algn="l">
              <a:lnSpc>
                <a:spcPct val="100000"/>
              </a:lnSpc>
              <a:spcBef>
                <a:spcPts val="800"/>
              </a:spcBef>
              <a:spcAft>
                <a:spcPts val="0"/>
              </a:spcAft>
              <a:buSzPts val="240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600"/>
              </a:spcBef>
              <a:spcAft>
                <a:spcPts val="0"/>
              </a:spcAft>
              <a:buSzPts val="1800"/>
              <a:buChar char="•"/>
              <a:defRPr sz="1800"/>
            </a:lvl3pPr>
            <a:lvl4pPr marL="1828800" lvl="3" indent="-330200" algn="l">
              <a:lnSpc>
                <a:spcPct val="100000"/>
              </a:lnSpc>
              <a:spcBef>
                <a:spcPts val="500"/>
              </a:spcBef>
              <a:spcAft>
                <a:spcPts val="0"/>
              </a:spcAft>
              <a:buSzPts val="1600"/>
              <a:buChar char="–"/>
              <a:defRPr sz="1600"/>
            </a:lvl4pPr>
            <a:lvl5pPr marL="2286000" lvl="4" indent="-330200" algn="l">
              <a:lnSpc>
                <a:spcPct val="100000"/>
              </a:lnSpc>
              <a:spcBef>
                <a:spcPts val="500"/>
              </a:spcBef>
              <a:spcAft>
                <a:spcPts val="0"/>
              </a:spcAft>
              <a:buSzPts val="1600"/>
              <a:buChar char="»"/>
              <a:defRPr sz="1600"/>
            </a:lvl5pPr>
            <a:lvl6pPr marL="2743200" lvl="5" indent="-330200" algn="l">
              <a:lnSpc>
                <a:spcPct val="100000"/>
              </a:lnSpc>
              <a:spcBef>
                <a:spcPts val="500"/>
              </a:spcBef>
              <a:spcAft>
                <a:spcPts val="0"/>
              </a:spcAft>
              <a:buSzPts val="1600"/>
              <a:buChar char="»"/>
              <a:defRPr sz="1600"/>
            </a:lvl6pPr>
            <a:lvl7pPr marL="3200400" lvl="6" indent="-330200" algn="l">
              <a:lnSpc>
                <a:spcPct val="100000"/>
              </a:lnSpc>
              <a:spcBef>
                <a:spcPts val="500"/>
              </a:spcBef>
              <a:spcAft>
                <a:spcPts val="0"/>
              </a:spcAft>
              <a:buSzPts val="1600"/>
              <a:buChar char="»"/>
              <a:defRPr sz="1600"/>
            </a:lvl7pPr>
            <a:lvl8pPr marL="3657600" lvl="7" indent="-330200" algn="l">
              <a:lnSpc>
                <a:spcPct val="100000"/>
              </a:lnSpc>
              <a:spcBef>
                <a:spcPts val="500"/>
              </a:spcBef>
              <a:spcAft>
                <a:spcPts val="0"/>
              </a:spcAft>
              <a:buSzPts val="1600"/>
              <a:buChar char="»"/>
              <a:defRPr sz="1600"/>
            </a:lvl8pPr>
            <a:lvl9pPr marL="4114800" lvl="8" indent="-330200" algn="l">
              <a:lnSpc>
                <a:spcPct val="100000"/>
              </a:lnSpc>
              <a:spcBef>
                <a:spcPts val="500"/>
              </a:spcBef>
              <a:spcAft>
                <a:spcPts val="0"/>
              </a:spcAft>
              <a:buSzPts val="1600"/>
              <a:buChar char="»"/>
              <a:defRPr sz="1600"/>
            </a:lvl9pPr>
          </a:lstStyle>
          <a:p>
            <a:endParaRPr/>
          </a:p>
        </p:txBody>
      </p:sp>
      <p:sp>
        <p:nvSpPr>
          <p:cNvPr id="80" name="Google Shape;80;p76"/>
          <p:cNvSpPr txBox="1">
            <a:spLocks noGrp="1"/>
          </p:cNvSpPr>
          <p:nvPr>
            <p:ph type="body" idx="3"/>
          </p:nvPr>
        </p:nvSpPr>
        <p:spPr>
          <a:xfrm>
            <a:off x="4645025" y="1535113"/>
            <a:ext cx="4041775" cy="639762"/>
          </a:xfrm>
          <a:prstGeom prst="rect">
            <a:avLst/>
          </a:prstGeom>
          <a:noFill/>
          <a:ln>
            <a:noFill/>
          </a:ln>
        </p:spPr>
        <p:txBody>
          <a:bodyPr spcFirstLastPara="1" wrap="square" lIns="38100" tIns="38100" rIns="38100" bIns="38100" anchor="b" anchorCtr="0">
            <a:noAutofit/>
          </a:bodyPr>
          <a:lstStyle>
            <a:lvl1pPr marL="457200" lvl="0" indent="-228600" algn="l">
              <a:lnSpc>
                <a:spcPct val="100000"/>
              </a:lnSpc>
              <a:spcBef>
                <a:spcPts val="800"/>
              </a:spcBef>
              <a:spcAft>
                <a:spcPts val="0"/>
              </a:spcAft>
              <a:buSzPts val="2400"/>
              <a:buNone/>
              <a:defRPr sz="2400" b="1"/>
            </a:lvl1pPr>
            <a:lvl2pPr marL="914400" lvl="1" indent="-228600" algn="l">
              <a:lnSpc>
                <a:spcPct val="100000"/>
              </a:lnSpc>
              <a:spcBef>
                <a:spcPts val="7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81" name="Google Shape;81;p76"/>
          <p:cNvSpPr txBox="1">
            <a:spLocks noGrp="1"/>
          </p:cNvSpPr>
          <p:nvPr>
            <p:ph type="body" idx="4"/>
          </p:nvPr>
        </p:nvSpPr>
        <p:spPr>
          <a:xfrm>
            <a:off x="4645025" y="2174875"/>
            <a:ext cx="4041775" cy="3951288"/>
          </a:xfrm>
          <a:prstGeom prst="rect">
            <a:avLst/>
          </a:prstGeom>
          <a:noFill/>
          <a:ln>
            <a:noFill/>
          </a:ln>
        </p:spPr>
        <p:txBody>
          <a:bodyPr spcFirstLastPara="1" wrap="square" lIns="38100" tIns="38100" rIns="38100" bIns="38100" anchor="t" anchorCtr="0">
            <a:noAutofit/>
          </a:bodyPr>
          <a:lstStyle>
            <a:lvl1pPr marL="457200" lvl="0" indent="-381000" algn="l">
              <a:lnSpc>
                <a:spcPct val="100000"/>
              </a:lnSpc>
              <a:spcBef>
                <a:spcPts val="800"/>
              </a:spcBef>
              <a:spcAft>
                <a:spcPts val="0"/>
              </a:spcAft>
              <a:buSzPts val="240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600"/>
              </a:spcBef>
              <a:spcAft>
                <a:spcPts val="0"/>
              </a:spcAft>
              <a:buSzPts val="1800"/>
              <a:buChar char="•"/>
              <a:defRPr sz="1800"/>
            </a:lvl3pPr>
            <a:lvl4pPr marL="1828800" lvl="3" indent="-330200" algn="l">
              <a:lnSpc>
                <a:spcPct val="100000"/>
              </a:lnSpc>
              <a:spcBef>
                <a:spcPts val="500"/>
              </a:spcBef>
              <a:spcAft>
                <a:spcPts val="0"/>
              </a:spcAft>
              <a:buSzPts val="1600"/>
              <a:buChar char="–"/>
              <a:defRPr sz="1600"/>
            </a:lvl4pPr>
            <a:lvl5pPr marL="2286000" lvl="4" indent="-330200" algn="l">
              <a:lnSpc>
                <a:spcPct val="100000"/>
              </a:lnSpc>
              <a:spcBef>
                <a:spcPts val="500"/>
              </a:spcBef>
              <a:spcAft>
                <a:spcPts val="0"/>
              </a:spcAft>
              <a:buSzPts val="1600"/>
              <a:buChar char="»"/>
              <a:defRPr sz="1600"/>
            </a:lvl5pPr>
            <a:lvl6pPr marL="2743200" lvl="5" indent="-330200" algn="l">
              <a:lnSpc>
                <a:spcPct val="100000"/>
              </a:lnSpc>
              <a:spcBef>
                <a:spcPts val="500"/>
              </a:spcBef>
              <a:spcAft>
                <a:spcPts val="0"/>
              </a:spcAft>
              <a:buSzPts val="1600"/>
              <a:buChar char="»"/>
              <a:defRPr sz="1600"/>
            </a:lvl6pPr>
            <a:lvl7pPr marL="3200400" lvl="6" indent="-330200" algn="l">
              <a:lnSpc>
                <a:spcPct val="100000"/>
              </a:lnSpc>
              <a:spcBef>
                <a:spcPts val="500"/>
              </a:spcBef>
              <a:spcAft>
                <a:spcPts val="0"/>
              </a:spcAft>
              <a:buSzPts val="1600"/>
              <a:buChar char="»"/>
              <a:defRPr sz="1600"/>
            </a:lvl7pPr>
            <a:lvl8pPr marL="3657600" lvl="7" indent="-330200" algn="l">
              <a:lnSpc>
                <a:spcPct val="100000"/>
              </a:lnSpc>
              <a:spcBef>
                <a:spcPts val="500"/>
              </a:spcBef>
              <a:spcAft>
                <a:spcPts val="0"/>
              </a:spcAft>
              <a:buSzPts val="1600"/>
              <a:buChar char="»"/>
              <a:defRPr sz="1600"/>
            </a:lvl8pPr>
            <a:lvl9pPr marL="4114800" lvl="8" indent="-330200" algn="l">
              <a:lnSpc>
                <a:spcPct val="100000"/>
              </a:lnSpc>
              <a:spcBef>
                <a:spcPts val="500"/>
              </a:spcBef>
              <a:spcAft>
                <a:spcPts val="0"/>
              </a:spcAft>
              <a:buSzPts val="1600"/>
              <a:buChar char="»"/>
              <a:defRPr sz="16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77"/>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Merriweather Sans"/>
                <a:ea typeface="Merriweather Sans"/>
                <a:cs typeface="Merriweather Sans"/>
                <a:sym typeface="Merriweather San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9pPr>
          </a:lstStyle>
          <a:p>
            <a:endParaRPr/>
          </a:p>
        </p:txBody>
      </p:sp>
      <p:sp>
        <p:nvSpPr>
          <p:cNvPr id="11" name="Google Shape;11;p5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800"/>
              </a:spcBef>
              <a:spcAft>
                <a:spcPts val="0"/>
              </a:spcAft>
              <a:buClr>
                <a:srgbClr val="958D85"/>
              </a:buClr>
              <a:buSzPts val="3200"/>
              <a:buFont typeface="Arial"/>
              <a:buChar char="•"/>
              <a:defRPr sz="3200" b="0" i="0" u="none" strike="noStrike" cap="none">
                <a:solidFill>
                  <a:schemeClr val="dk1"/>
                </a:solidFill>
                <a:latin typeface="Merriweather Sans"/>
                <a:ea typeface="Merriweather Sans"/>
                <a:cs typeface="Merriweather Sans"/>
                <a:sym typeface="Merriweather Sans"/>
              </a:defRPr>
            </a:lvl1pPr>
            <a:lvl2pPr marL="914400" marR="0" lvl="1" indent="-406400" algn="l" rtl="0">
              <a:lnSpc>
                <a:spcPct val="100000"/>
              </a:lnSpc>
              <a:spcBef>
                <a:spcPts val="700"/>
              </a:spcBef>
              <a:spcAft>
                <a:spcPts val="0"/>
              </a:spcAft>
              <a:buClr>
                <a:srgbClr val="958D85"/>
              </a:buClr>
              <a:buSzPts val="2800"/>
              <a:buFont typeface="Arial"/>
              <a:buChar char="–"/>
              <a:defRPr sz="2800" b="0" i="0" u="none" strike="noStrike" cap="none">
                <a:solidFill>
                  <a:schemeClr val="dk1"/>
                </a:solidFill>
                <a:latin typeface="Merriweather Sans"/>
                <a:ea typeface="Merriweather Sans"/>
                <a:cs typeface="Merriweather Sans"/>
                <a:sym typeface="Merriweather Sans"/>
              </a:defRPr>
            </a:lvl2pPr>
            <a:lvl3pPr marL="1371600" marR="0" lvl="2" indent="-381000" algn="l" rtl="0">
              <a:lnSpc>
                <a:spcPct val="100000"/>
              </a:lnSpc>
              <a:spcBef>
                <a:spcPts val="600"/>
              </a:spcBef>
              <a:spcAft>
                <a:spcPts val="0"/>
              </a:spcAft>
              <a:buClr>
                <a:srgbClr val="958D85"/>
              </a:buClr>
              <a:buSzPts val="2400"/>
              <a:buFont typeface="Arial"/>
              <a:buChar char="•"/>
              <a:defRPr sz="2400" b="0" i="0" u="none" strike="noStrike" cap="none">
                <a:solidFill>
                  <a:schemeClr val="dk1"/>
                </a:solidFill>
                <a:latin typeface="Merriweather Sans"/>
                <a:ea typeface="Merriweather Sans"/>
                <a:cs typeface="Merriweather Sans"/>
                <a:sym typeface="Merriweather Sans"/>
              </a:defRPr>
            </a:lvl3pPr>
            <a:lvl4pPr marL="1828800" marR="0" lvl="3"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4pPr>
            <a:lvl5pPr marL="2286000" marR="0" lvl="4"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5pPr>
            <a:lvl6pPr marL="2743200" marR="0" lvl="5"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6pPr>
            <a:lvl7pPr marL="3200400" marR="0" lvl="6"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7pPr>
            <a:lvl8pPr marL="3657600" marR="0" lvl="7"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8pPr>
            <a:lvl9pPr marL="4114800" marR="0" lvl="8"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9pPr>
          </a:lstStyle>
          <a:p>
            <a:endParaRPr/>
          </a:p>
        </p:txBody>
      </p:sp>
      <p:sp>
        <p:nvSpPr>
          <p:cNvPr id="12" name="Google Shape;12;p5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800"/>
              </a:spcBef>
              <a:spcAft>
                <a:spcPts val="0"/>
              </a:spcAft>
              <a:buClr>
                <a:srgbClr val="958D85"/>
              </a:buClr>
              <a:buSzPts val="1400"/>
              <a:buFont typeface="Arial"/>
              <a:buNone/>
              <a:defRPr sz="1400" b="0" i="0" u="none" strike="noStrike" cap="none">
                <a:solidFill>
                  <a:schemeClr val="dk1"/>
                </a:solidFill>
                <a:latin typeface="Merriweather Sans"/>
                <a:ea typeface="Merriweather Sans"/>
                <a:cs typeface="Merriweather Sans"/>
                <a:sym typeface="Merriweather Sans"/>
              </a:defRPr>
            </a:lvl1pPr>
            <a:lvl2pPr marL="914400" marR="0" lvl="1" indent="-228600" algn="l" rtl="0">
              <a:lnSpc>
                <a:spcPct val="100000"/>
              </a:lnSpc>
              <a:spcBef>
                <a:spcPts val="700"/>
              </a:spcBef>
              <a:spcAft>
                <a:spcPts val="0"/>
              </a:spcAft>
              <a:buClr>
                <a:srgbClr val="958D85"/>
              </a:buClr>
              <a:buSzPts val="1200"/>
              <a:buFont typeface="Arial"/>
              <a:buNone/>
              <a:defRPr sz="1200" b="0" i="0" u="none" strike="noStrike" cap="none">
                <a:solidFill>
                  <a:schemeClr val="dk1"/>
                </a:solidFill>
                <a:latin typeface="Merriweather Sans"/>
                <a:ea typeface="Merriweather Sans"/>
                <a:cs typeface="Merriweather Sans"/>
                <a:sym typeface="Merriweather Sans"/>
              </a:defRPr>
            </a:lvl2pPr>
            <a:lvl3pPr marL="1371600" marR="0" lvl="2" indent="-228600" algn="l" rtl="0">
              <a:lnSpc>
                <a:spcPct val="100000"/>
              </a:lnSpc>
              <a:spcBef>
                <a:spcPts val="600"/>
              </a:spcBef>
              <a:spcAft>
                <a:spcPts val="0"/>
              </a:spcAft>
              <a:buClr>
                <a:srgbClr val="958D85"/>
              </a:buClr>
              <a:buSzPts val="1000"/>
              <a:buFont typeface="Arial"/>
              <a:buNone/>
              <a:defRPr sz="1000" b="0" i="0" u="none" strike="noStrike" cap="none">
                <a:solidFill>
                  <a:schemeClr val="dk1"/>
                </a:solidFill>
                <a:latin typeface="Merriweather Sans"/>
                <a:ea typeface="Merriweather Sans"/>
                <a:cs typeface="Merriweather Sans"/>
                <a:sym typeface="Merriweather Sans"/>
              </a:defRPr>
            </a:lvl3pPr>
            <a:lvl4pPr marL="1828800" marR="0" lvl="3" indent="-228600" algn="l" rtl="0">
              <a:lnSpc>
                <a:spcPct val="100000"/>
              </a:lnSpc>
              <a:spcBef>
                <a:spcPts val="500"/>
              </a:spcBef>
              <a:spcAft>
                <a:spcPts val="0"/>
              </a:spcAft>
              <a:buClr>
                <a:srgbClr val="958D85"/>
              </a:buClr>
              <a:buSzPts val="900"/>
              <a:buFont typeface="Arial"/>
              <a:buNone/>
              <a:defRPr sz="900" b="0" i="0" u="none" strike="noStrike" cap="none">
                <a:solidFill>
                  <a:schemeClr val="dk1"/>
                </a:solidFill>
                <a:latin typeface="Merriweather Sans"/>
                <a:ea typeface="Merriweather Sans"/>
                <a:cs typeface="Merriweather Sans"/>
                <a:sym typeface="Merriweather Sans"/>
              </a:defRPr>
            </a:lvl4pPr>
            <a:lvl5pPr marL="2286000" marR="0" lvl="4" indent="-228600" algn="l" rtl="0">
              <a:lnSpc>
                <a:spcPct val="100000"/>
              </a:lnSpc>
              <a:spcBef>
                <a:spcPts val="500"/>
              </a:spcBef>
              <a:spcAft>
                <a:spcPts val="0"/>
              </a:spcAft>
              <a:buClr>
                <a:srgbClr val="958D85"/>
              </a:buClr>
              <a:buSzPts val="900"/>
              <a:buFont typeface="Arial"/>
              <a:buNone/>
              <a:defRPr sz="900" b="0" i="0" u="none" strike="noStrike" cap="none">
                <a:solidFill>
                  <a:schemeClr val="dk1"/>
                </a:solidFill>
                <a:latin typeface="Merriweather Sans"/>
                <a:ea typeface="Merriweather Sans"/>
                <a:cs typeface="Merriweather Sans"/>
                <a:sym typeface="Merriweather Sans"/>
              </a:defRPr>
            </a:lvl5pPr>
            <a:lvl6pPr marL="2743200" marR="0" lvl="5" indent="-228600" algn="l" rtl="0">
              <a:lnSpc>
                <a:spcPct val="100000"/>
              </a:lnSpc>
              <a:spcBef>
                <a:spcPts val="500"/>
              </a:spcBef>
              <a:spcAft>
                <a:spcPts val="0"/>
              </a:spcAft>
              <a:buClr>
                <a:srgbClr val="958D85"/>
              </a:buClr>
              <a:buSzPts val="900"/>
              <a:buFont typeface="Arial"/>
              <a:buNone/>
              <a:defRPr sz="900" b="0" i="0" u="none" strike="noStrike" cap="none">
                <a:solidFill>
                  <a:schemeClr val="dk1"/>
                </a:solidFill>
                <a:latin typeface="Merriweather Sans"/>
                <a:ea typeface="Merriweather Sans"/>
                <a:cs typeface="Merriweather Sans"/>
                <a:sym typeface="Merriweather Sans"/>
              </a:defRPr>
            </a:lvl6pPr>
            <a:lvl7pPr marL="3200400" marR="0" lvl="6" indent="-228600" algn="l" rtl="0">
              <a:lnSpc>
                <a:spcPct val="100000"/>
              </a:lnSpc>
              <a:spcBef>
                <a:spcPts val="500"/>
              </a:spcBef>
              <a:spcAft>
                <a:spcPts val="0"/>
              </a:spcAft>
              <a:buClr>
                <a:srgbClr val="958D85"/>
              </a:buClr>
              <a:buSzPts val="900"/>
              <a:buFont typeface="Arial"/>
              <a:buNone/>
              <a:defRPr sz="900" b="0" i="0" u="none" strike="noStrike" cap="none">
                <a:solidFill>
                  <a:schemeClr val="dk1"/>
                </a:solidFill>
                <a:latin typeface="Merriweather Sans"/>
                <a:ea typeface="Merriweather Sans"/>
                <a:cs typeface="Merriweather Sans"/>
                <a:sym typeface="Merriweather Sans"/>
              </a:defRPr>
            </a:lvl7pPr>
            <a:lvl8pPr marL="3657600" marR="0" lvl="7" indent="-228600" algn="l" rtl="0">
              <a:lnSpc>
                <a:spcPct val="100000"/>
              </a:lnSpc>
              <a:spcBef>
                <a:spcPts val="500"/>
              </a:spcBef>
              <a:spcAft>
                <a:spcPts val="0"/>
              </a:spcAft>
              <a:buClr>
                <a:srgbClr val="958D85"/>
              </a:buClr>
              <a:buSzPts val="900"/>
              <a:buFont typeface="Arial"/>
              <a:buNone/>
              <a:defRPr sz="900" b="0" i="0" u="none" strike="noStrike" cap="none">
                <a:solidFill>
                  <a:schemeClr val="dk1"/>
                </a:solidFill>
                <a:latin typeface="Merriweather Sans"/>
                <a:ea typeface="Merriweather Sans"/>
                <a:cs typeface="Merriweather Sans"/>
                <a:sym typeface="Merriweather Sans"/>
              </a:defRPr>
            </a:lvl8pPr>
            <a:lvl9pPr marL="4114800" marR="0" lvl="8" indent="-228600" algn="l" rtl="0">
              <a:lnSpc>
                <a:spcPct val="100000"/>
              </a:lnSpc>
              <a:spcBef>
                <a:spcPts val="500"/>
              </a:spcBef>
              <a:spcAft>
                <a:spcPts val="0"/>
              </a:spcAft>
              <a:buClr>
                <a:srgbClr val="958D85"/>
              </a:buClr>
              <a:buSzPts val="900"/>
              <a:buFont typeface="Arial"/>
              <a:buNone/>
              <a:defRPr sz="900" b="0" i="0" u="none" strike="noStrike" cap="none">
                <a:solidFill>
                  <a:schemeClr val="dk1"/>
                </a:solidFill>
                <a:latin typeface="Merriweather Sans"/>
                <a:ea typeface="Merriweather Sans"/>
                <a:cs typeface="Merriweather Sans"/>
                <a:sym typeface="Merriweather Sans"/>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5"/>
        <p:cNvGrpSpPr/>
        <p:nvPr/>
      </p:nvGrpSpPr>
      <p:grpSpPr>
        <a:xfrm>
          <a:off x="0" y="0"/>
          <a:ext cx="0" cy="0"/>
          <a:chOff x="0" y="0"/>
          <a:chExt cx="0" cy="0"/>
        </a:xfrm>
      </p:grpSpPr>
      <p:sp>
        <p:nvSpPr>
          <p:cNvPr id="86" name="Google Shape;86;p79"/>
          <p:cNvSpPr txBox="1">
            <a:spLocks noGrp="1"/>
          </p:cNvSpPr>
          <p:nvPr>
            <p:ph type="title"/>
          </p:nvPr>
        </p:nvSpPr>
        <p:spPr>
          <a:xfrm>
            <a:off x="457200" y="273050"/>
            <a:ext cx="3008313" cy="1162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79"/>
          <p:cNvSpPr txBox="1">
            <a:spLocks noGrp="1"/>
          </p:cNvSpPr>
          <p:nvPr>
            <p:ph type="body" idx="1"/>
          </p:nvPr>
        </p:nvSpPr>
        <p:spPr>
          <a:xfrm>
            <a:off x="3575050" y="273050"/>
            <a:ext cx="5111750" cy="5853113"/>
          </a:xfrm>
          <a:prstGeom prst="rect">
            <a:avLst/>
          </a:prstGeom>
          <a:noFill/>
          <a:ln>
            <a:noFill/>
          </a:ln>
        </p:spPr>
        <p:txBody>
          <a:bodyPr spcFirstLastPara="1" wrap="square" lIns="38100" tIns="38100" rIns="38100" bIns="38100" anchor="t" anchorCtr="0">
            <a:noAutofit/>
          </a:bodyPr>
          <a:lstStyle>
            <a:lvl1pPr marL="457200" lvl="0" indent="-431800" algn="l">
              <a:lnSpc>
                <a:spcPct val="100000"/>
              </a:lnSpc>
              <a:spcBef>
                <a:spcPts val="800"/>
              </a:spcBef>
              <a:spcAft>
                <a:spcPts val="0"/>
              </a:spcAft>
              <a:buSzPts val="3200"/>
              <a:buChar char="•"/>
              <a:defRPr sz="3200"/>
            </a:lvl1pPr>
            <a:lvl2pPr marL="914400" lvl="1" indent="-406400" algn="l">
              <a:lnSpc>
                <a:spcPct val="100000"/>
              </a:lnSpc>
              <a:spcBef>
                <a:spcPts val="700"/>
              </a:spcBef>
              <a:spcAft>
                <a:spcPts val="0"/>
              </a:spcAft>
              <a:buSzPts val="2800"/>
              <a:buChar char="–"/>
              <a:defRPr sz="2800"/>
            </a:lvl2pPr>
            <a:lvl3pPr marL="1371600" lvl="2" indent="-381000" algn="l">
              <a:lnSpc>
                <a:spcPct val="100000"/>
              </a:lnSpc>
              <a:spcBef>
                <a:spcPts val="600"/>
              </a:spcBef>
              <a:spcAft>
                <a:spcPts val="0"/>
              </a:spcAft>
              <a:buSzPts val="2400"/>
              <a:buChar char="•"/>
              <a:defRPr sz="2400"/>
            </a:lvl3pPr>
            <a:lvl4pPr marL="1828800" lvl="3" indent="-355600" algn="l">
              <a:lnSpc>
                <a:spcPct val="100000"/>
              </a:lnSpc>
              <a:spcBef>
                <a:spcPts val="500"/>
              </a:spcBef>
              <a:spcAft>
                <a:spcPts val="0"/>
              </a:spcAft>
              <a:buSzPts val="2000"/>
              <a:buChar char="–"/>
              <a:defRPr sz="2000"/>
            </a:lvl4pPr>
            <a:lvl5pPr marL="2286000" lvl="4" indent="-355600" algn="l">
              <a:lnSpc>
                <a:spcPct val="100000"/>
              </a:lnSpc>
              <a:spcBef>
                <a:spcPts val="500"/>
              </a:spcBef>
              <a:spcAft>
                <a:spcPts val="0"/>
              </a:spcAft>
              <a:buSzPts val="2000"/>
              <a:buChar char="»"/>
              <a:defRPr sz="2000"/>
            </a:lvl5pPr>
            <a:lvl6pPr marL="2743200" lvl="5" indent="-355600" algn="l">
              <a:lnSpc>
                <a:spcPct val="100000"/>
              </a:lnSpc>
              <a:spcBef>
                <a:spcPts val="500"/>
              </a:spcBef>
              <a:spcAft>
                <a:spcPts val="0"/>
              </a:spcAft>
              <a:buSzPts val="2000"/>
              <a:buChar char="»"/>
              <a:defRPr sz="2000"/>
            </a:lvl6pPr>
            <a:lvl7pPr marL="3200400" lvl="6" indent="-355600" algn="l">
              <a:lnSpc>
                <a:spcPct val="100000"/>
              </a:lnSpc>
              <a:spcBef>
                <a:spcPts val="500"/>
              </a:spcBef>
              <a:spcAft>
                <a:spcPts val="0"/>
              </a:spcAft>
              <a:buSzPts val="2000"/>
              <a:buChar char="»"/>
              <a:defRPr sz="2000"/>
            </a:lvl7pPr>
            <a:lvl8pPr marL="3657600" lvl="7" indent="-355600" algn="l">
              <a:lnSpc>
                <a:spcPct val="100000"/>
              </a:lnSpc>
              <a:spcBef>
                <a:spcPts val="500"/>
              </a:spcBef>
              <a:spcAft>
                <a:spcPts val="0"/>
              </a:spcAft>
              <a:buSzPts val="2000"/>
              <a:buChar char="»"/>
              <a:defRPr sz="2000"/>
            </a:lvl8pPr>
            <a:lvl9pPr marL="4114800" lvl="8" indent="-355600" algn="l">
              <a:lnSpc>
                <a:spcPct val="100000"/>
              </a:lnSpc>
              <a:spcBef>
                <a:spcPts val="500"/>
              </a:spcBef>
              <a:spcAft>
                <a:spcPts val="0"/>
              </a:spcAft>
              <a:buSzPts val="2000"/>
              <a:buChar char="»"/>
              <a:defRPr sz="2000"/>
            </a:lvl9pPr>
          </a:lstStyle>
          <a:p>
            <a:endParaRPr/>
          </a:p>
        </p:txBody>
      </p:sp>
      <p:sp>
        <p:nvSpPr>
          <p:cNvPr id="88" name="Google Shape;88;p79"/>
          <p:cNvSpPr txBox="1">
            <a:spLocks noGrp="1"/>
          </p:cNvSpPr>
          <p:nvPr>
            <p:ph type="body" idx="2"/>
          </p:nvPr>
        </p:nvSpPr>
        <p:spPr>
          <a:xfrm>
            <a:off x="457200" y="1435100"/>
            <a:ext cx="3008313" cy="4691063"/>
          </a:xfrm>
          <a:prstGeom prst="rect">
            <a:avLst/>
          </a:prstGeom>
          <a:noFill/>
          <a:ln>
            <a:noFill/>
          </a:ln>
        </p:spPr>
        <p:txBody>
          <a:bodyPr spcFirstLastPara="1" wrap="square" lIns="38100" tIns="38100" rIns="38100" bIns="38100" anchor="t" anchorCtr="0">
            <a:noAutofit/>
          </a:bodyPr>
          <a:lstStyle>
            <a:lvl1pPr marL="457200" lvl="0" indent="-228600" algn="l">
              <a:lnSpc>
                <a:spcPct val="100000"/>
              </a:lnSpc>
              <a:spcBef>
                <a:spcPts val="800"/>
              </a:spcBef>
              <a:spcAft>
                <a:spcPts val="0"/>
              </a:spcAft>
              <a:buSzPts val="1400"/>
              <a:buNone/>
              <a:defRPr sz="1400"/>
            </a:lvl1pPr>
            <a:lvl2pPr marL="914400" lvl="1" indent="-228600" algn="l">
              <a:lnSpc>
                <a:spcPct val="100000"/>
              </a:lnSpc>
              <a:spcBef>
                <a:spcPts val="700"/>
              </a:spcBef>
              <a:spcAft>
                <a:spcPts val="0"/>
              </a:spcAft>
              <a:buSzPts val="1200"/>
              <a:buNone/>
              <a:defRPr sz="12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9"/>
        <p:cNvGrpSpPr/>
        <p:nvPr/>
      </p:nvGrpSpPr>
      <p:grpSpPr>
        <a:xfrm>
          <a:off x="0" y="0"/>
          <a:ext cx="0" cy="0"/>
          <a:chOff x="0" y="0"/>
          <a:chExt cx="0" cy="0"/>
        </a:xfrm>
      </p:grpSpPr>
      <p:sp>
        <p:nvSpPr>
          <p:cNvPr id="90" name="Google Shape;90;p80"/>
          <p:cNvSpPr txBox="1">
            <a:spLocks noGrp="1"/>
          </p:cNvSpPr>
          <p:nvPr>
            <p:ph type="title"/>
          </p:nvPr>
        </p:nvSpPr>
        <p:spPr>
          <a:xfrm>
            <a:off x="1792288" y="4800600"/>
            <a:ext cx="5486400" cy="566738"/>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80"/>
          <p:cNvSpPr>
            <a:spLocks noGrp="1"/>
          </p:cNvSpPr>
          <p:nvPr>
            <p:ph type="pic" idx="2"/>
          </p:nvPr>
        </p:nvSpPr>
        <p:spPr>
          <a:xfrm>
            <a:off x="1792288" y="612775"/>
            <a:ext cx="5486400" cy="4114800"/>
          </a:xfrm>
          <a:prstGeom prst="rect">
            <a:avLst/>
          </a:prstGeom>
          <a:noFill/>
          <a:ln>
            <a:noFill/>
          </a:ln>
        </p:spPr>
      </p:sp>
      <p:sp>
        <p:nvSpPr>
          <p:cNvPr id="92" name="Google Shape;92;p80"/>
          <p:cNvSpPr txBox="1">
            <a:spLocks noGrp="1"/>
          </p:cNvSpPr>
          <p:nvPr>
            <p:ph type="body" idx="1"/>
          </p:nvPr>
        </p:nvSpPr>
        <p:spPr>
          <a:xfrm>
            <a:off x="1792288" y="5367338"/>
            <a:ext cx="5486400" cy="804862"/>
          </a:xfrm>
          <a:prstGeom prst="rect">
            <a:avLst/>
          </a:prstGeom>
          <a:noFill/>
          <a:ln>
            <a:noFill/>
          </a:ln>
        </p:spPr>
        <p:txBody>
          <a:bodyPr spcFirstLastPara="1" wrap="square" lIns="38100" tIns="38100" rIns="38100" bIns="38100" anchor="t" anchorCtr="0">
            <a:noAutofit/>
          </a:bodyPr>
          <a:lstStyle>
            <a:lvl1pPr marL="457200" lvl="0" indent="-228600" algn="l">
              <a:lnSpc>
                <a:spcPct val="100000"/>
              </a:lnSpc>
              <a:spcBef>
                <a:spcPts val="800"/>
              </a:spcBef>
              <a:spcAft>
                <a:spcPts val="0"/>
              </a:spcAft>
              <a:buSzPts val="1400"/>
              <a:buNone/>
              <a:defRPr sz="1400"/>
            </a:lvl1pPr>
            <a:lvl2pPr marL="914400" lvl="1" indent="-228600" algn="l">
              <a:lnSpc>
                <a:spcPct val="100000"/>
              </a:lnSpc>
              <a:spcBef>
                <a:spcPts val="700"/>
              </a:spcBef>
              <a:spcAft>
                <a:spcPts val="0"/>
              </a:spcAft>
              <a:buSzPts val="1200"/>
              <a:buNone/>
              <a:defRPr sz="12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81"/>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81"/>
          <p:cNvSpPr txBox="1">
            <a:spLocks noGrp="1"/>
          </p:cNvSpPr>
          <p:nvPr>
            <p:ph type="body" idx="1"/>
          </p:nvPr>
        </p:nvSpPr>
        <p:spPr>
          <a:xfrm rot="5400000">
            <a:off x="1751806" y="-76993"/>
            <a:ext cx="5640387" cy="8229600"/>
          </a:xfrm>
          <a:prstGeom prst="rect">
            <a:avLst/>
          </a:prstGeom>
          <a:noFill/>
          <a:ln>
            <a:noFill/>
          </a:ln>
        </p:spPr>
        <p:txBody>
          <a:bodyPr spcFirstLastPara="1" wrap="square" lIns="38100" tIns="38100" rIns="38100" bIns="38100" anchor="t" anchorCtr="0">
            <a:noAutofit/>
          </a:bodyPr>
          <a:lstStyle>
            <a:lvl1pPr marL="457200" lvl="0" indent="-342900" algn="l">
              <a:lnSpc>
                <a:spcPct val="100000"/>
              </a:lnSpc>
              <a:spcBef>
                <a:spcPts val="800"/>
              </a:spcBef>
              <a:spcAft>
                <a:spcPts val="0"/>
              </a:spcAft>
              <a:buSzPts val="1800"/>
              <a:buChar char="•"/>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82"/>
          <p:cNvSpPr txBox="1">
            <a:spLocks noGrp="1"/>
          </p:cNvSpPr>
          <p:nvPr>
            <p:ph type="title"/>
          </p:nvPr>
        </p:nvSpPr>
        <p:spPr>
          <a:xfrm rot="5400000">
            <a:off x="4733925" y="2447925"/>
            <a:ext cx="6629400" cy="21907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82"/>
          <p:cNvSpPr txBox="1">
            <a:spLocks noGrp="1"/>
          </p:cNvSpPr>
          <p:nvPr>
            <p:ph type="body" idx="1"/>
          </p:nvPr>
        </p:nvSpPr>
        <p:spPr>
          <a:xfrm rot="5400000">
            <a:off x="276225" y="333375"/>
            <a:ext cx="6629400" cy="6419850"/>
          </a:xfrm>
          <a:prstGeom prst="rect">
            <a:avLst/>
          </a:prstGeom>
          <a:noFill/>
          <a:ln>
            <a:noFill/>
          </a:ln>
        </p:spPr>
        <p:txBody>
          <a:bodyPr spcFirstLastPara="1" wrap="square" lIns="38100" tIns="38100" rIns="38100" bIns="38100" anchor="t" anchorCtr="0">
            <a:noAutofit/>
          </a:bodyPr>
          <a:lstStyle>
            <a:lvl1pPr marL="457200" lvl="0" indent="-342900" algn="l">
              <a:lnSpc>
                <a:spcPct val="100000"/>
              </a:lnSpc>
              <a:spcBef>
                <a:spcPts val="800"/>
              </a:spcBef>
              <a:spcAft>
                <a:spcPts val="0"/>
              </a:spcAft>
              <a:buSzPts val="1800"/>
              <a:buChar char="•"/>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63"/>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63"/>
          <p:cNvSpPr txBox="1">
            <a:spLocks noGrp="1"/>
          </p:cNvSpPr>
          <p:nvPr>
            <p:ph type="body" idx="1"/>
          </p:nvPr>
        </p:nvSpPr>
        <p:spPr>
          <a:xfrm>
            <a:off x="457200" y="1217613"/>
            <a:ext cx="8229600" cy="5640387"/>
          </a:xfrm>
          <a:prstGeom prst="rect">
            <a:avLst/>
          </a:prstGeom>
          <a:noFill/>
          <a:ln>
            <a:noFill/>
          </a:ln>
        </p:spPr>
        <p:txBody>
          <a:bodyPr spcFirstLastPara="1" wrap="square" lIns="38100" tIns="38100" rIns="38100" bIns="38100" anchor="t" anchorCtr="0">
            <a:noAutofit/>
          </a:bodyPr>
          <a:lstStyle>
            <a:lvl1pPr marL="457200" lvl="0" indent="-342900" algn="l">
              <a:lnSpc>
                <a:spcPct val="100000"/>
              </a:lnSpc>
              <a:spcBef>
                <a:spcPts val="800"/>
              </a:spcBef>
              <a:spcAft>
                <a:spcPts val="0"/>
              </a:spcAft>
              <a:buSzPts val="1800"/>
              <a:buChar char="•"/>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5"/>
        <p:cNvGrpSpPr/>
        <p:nvPr/>
      </p:nvGrpSpPr>
      <p:grpSpPr>
        <a:xfrm>
          <a:off x="0" y="0"/>
          <a:ext cx="0" cy="0"/>
          <a:chOff x="0" y="0"/>
          <a:chExt cx="0" cy="0"/>
        </a:xfrm>
      </p:grpSpPr>
      <p:sp>
        <p:nvSpPr>
          <p:cNvPr id="106" name="Google Shape;106;p83"/>
          <p:cNvSpPr txBox="1">
            <a:spLocks noGrp="1"/>
          </p:cNvSpPr>
          <p:nvPr>
            <p:ph type="ctrTitle"/>
          </p:nvPr>
        </p:nvSpPr>
        <p:spPr>
          <a:xfrm>
            <a:off x="685800" y="2130425"/>
            <a:ext cx="7772400" cy="14700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83"/>
          <p:cNvSpPr txBox="1">
            <a:spLocks noGrp="1"/>
          </p:cNvSpPr>
          <p:nvPr>
            <p:ph type="subTitle" idx="1"/>
          </p:nvPr>
        </p:nvSpPr>
        <p:spPr>
          <a:xfrm>
            <a:off x="1371600" y="3886200"/>
            <a:ext cx="6400800" cy="1752600"/>
          </a:xfrm>
          <a:prstGeom prst="rect">
            <a:avLst/>
          </a:prstGeom>
          <a:noFill/>
          <a:ln>
            <a:noFill/>
          </a:ln>
        </p:spPr>
        <p:txBody>
          <a:bodyPr spcFirstLastPara="1" wrap="square" lIns="38100" tIns="38100" rIns="38100" bIns="38100" anchor="t" anchorCtr="0">
            <a:noAutofit/>
          </a:bodyPr>
          <a:lstStyle>
            <a:lvl1pPr lvl="0" algn="ctr">
              <a:lnSpc>
                <a:spcPct val="100000"/>
              </a:lnSpc>
              <a:spcBef>
                <a:spcPts val="800"/>
              </a:spcBef>
              <a:spcAft>
                <a:spcPts val="0"/>
              </a:spcAft>
              <a:buSzPts val="3200"/>
              <a:buNone/>
              <a:defRPr/>
            </a:lvl1pPr>
            <a:lvl2pPr lvl="1" algn="ctr">
              <a:lnSpc>
                <a:spcPct val="100000"/>
              </a:lnSpc>
              <a:spcBef>
                <a:spcPts val="700"/>
              </a:spcBef>
              <a:spcAft>
                <a:spcPts val="0"/>
              </a:spcAft>
              <a:buSzPts val="2800"/>
              <a:buNone/>
              <a:defRPr/>
            </a:lvl2pPr>
            <a:lvl3pPr lvl="2" algn="ctr">
              <a:lnSpc>
                <a:spcPct val="100000"/>
              </a:lnSpc>
              <a:spcBef>
                <a:spcPts val="600"/>
              </a:spcBef>
              <a:spcAft>
                <a:spcPts val="0"/>
              </a:spcAft>
              <a:buSzPts val="2400"/>
              <a:buNone/>
              <a:defRPr/>
            </a:lvl3pPr>
            <a:lvl4pPr lvl="3" algn="ctr">
              <a:lnSpc>
                <a:spcPct val="100000"/>
              </a:lnSpc>
              <a:spcBef>
                <a:spcPts val="500"/>
              </a:spcBef>
              <a:spcAft>
                <a:spcPts val="0"/>
              </a:spcAft>
              <a:buSzPts val="2000"/>
              <a:buNone/>
              <a:defRPr/>
            </a:lvl4pPr>
            <a:lvl5pPr lvl="4" algn="ctr">
              <a:lnSpc>
                <a:spcPct val="100000"/>
              </a:lnSpc>
              <a:spcBef>
                <a:spcPts val="500"/>
              </a:spcBef>
              <a:spcAft>
                <a:spcPts val="0"/>
              </a:spcAft>
              <a:buSzPts val="2000"/>
              <a:buNone/>
              <a:defRPr/>
            </a:lvl5pPr>
            <a:lvl6pPr lvl="5" algn="ctr">
              <a:lnSpc>
                <a:spcPct val="100000"/>
              </a:lnSpc>
              <a:spcBef>
                <a:spcPts val="500"/>
              </a:spcBef>
              <a:spcAft>
                <a:spcPts val="0"/>
              </a:spcAft>
              <a:buSzPts val="2000"/>
              <a:buNone/>
              <a:defRPr/>
            </a:lvl6pPr>
            <a:lvl7pPr lvl="6" algn="ctr">
              <a:lnSpc>
                <a:spcPct val="100000"/>
              </a:lnSpc>
              <a:spcBef>
                <a:spcPts val="500"/>
              </a:spcBef>
              <a:spcAft>
                <a:spcPts val="0"/>
              </a:spcAft>
              <a:buSzPts val="2000"/>
              <a:buNone/>
              <a:defRPr/>
            </a:lvl7pPr>
            <a:lvl8pPr lvl="7" algn="ctr">
              <a:lnSpc>
                <a:spcPct val="100000"/>
              </a:lnSpc>
              <a:spcBef>
                <a:spcPts val="500"/>
              </a:spcBef>
              <a:spcAft>
                <a:spcPts val="0"/>
              </a:spcAft>
              <a:buSzPts val="2000"/>
              <a:buNone/>
              <a:defRPr/>
            </a:lvl8pPr>
            <a:lvl9pPr lvl="8" algn="ctr">
              <a:lnSpc>
                <a:spcPct val="100000"/>
              </a:lnSpc>
              <a:spcBef>
                <a:spcPts val="500"/>
              </a:spcBef>
              <a:spcAft>
                <a:spcPts val="0"/>
              </a:spcAft>
              <a:buSzPts val="20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8"/>
        <p:cNvGrpSpPr/>
        <p:nvPr/>
      </p:nvGrpSpPr>
      <p:grpSpPr>
        <a:xfrm>
          <a:off x="0" y="0"/>
          <a:ext cx="0" cy="0"/>
          <a:chOff x="0" y="0"/>
          <a:chExt cx="0" cy="0"/>
        </a:xfrm>
      </p:grpSpPr>
      <p:sp>
        <p:nvSpPr>
          <p:cNvPr id="109" name="Google Shape;109;p84"/>
          <p:cNvSpPr txBox="1">
            <a:spLocks noGrp="1"/>
          </p:cNvSpPr>
          <p:nvPr>
            <p:ph type="title"/>
          </p:nvPr>
        </p:nvSpPr>
        <p:spPr>
          <a:xfrm>
            <a:off x="722313" y="4406900"/>
            <a:ext cx="7772400" cy="13620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84"/>
          <p:cNvSpPr txBox="1">
            <a:spLocks noGrp="1"/>
          </p:cNvSpPr>
          <p:nvPr>
            <p:ph type="body" idx="1"/>
          </p:nvPr>
        </p:nvSpPr>
        <p:spPr>
          <a:xfrm>
            <a:off x="722313" y="2906713"/>
            <a:ext cx="7772400" cy="1500187"/>
          </a:xfrm>
          <a:prstGeom prst="rect">
            <a:avLst/>
          </a:prstGeom>
          <a:noFill/>
          <a:ln>
            <a:noFill/>
          </a:ln>
        </p:spPr>
        <p:txBody>
          <a:bodyPr spcFirstLastPara="1" wrap="square" lIns="38100" tIns="38100" rIns="38100" bIns="38100" anchor="b" anchorCtr="0">
            <a:noAutofit/>
          </a:bodyPr>
          <a:lstStyle>
            <a:lvl1pPr marL="457200" lvl="0" indent="-228600" algn="l">
              <a:lnSpc>
                <a:spcPct val="100000"/>
              </a:lnSpc>
              <a:spcBef>
                <a:spcPts val="800"/>
              </a:spcBef>
              <a:spcAft>
                <a:spcPts val="0"/>
              </a:spcAft>
              <a:buSzPts val="2000"/>
              <a:buNone/>
              <a:defRPr sz="2000"/>
            </a:lvl1pPr>
            <a:lvl2pPr marL="914400" lvl="1" indent="-228600" algn="l">
              <a:lnSpc>
                <a:spcPct val="100000"/>
              </a:lnSpc>
              <a:spcBef>
                <a:spcPts val="700"/>
              </a:spcBef>
              <a:spcAft>
                <a:spcPts val="0"/>
              </a:spcAft>
              <a:buSzPts val="1800"/>
              <a:buNone/>
              <a:defRPr sz="1800"/>
            </a:lvl2pPr>
            <a:lvl3pPr marL="1371600" lvl="2" indent="-228600" algn="l">
              <a:lnSpc>
                <a:spcPct val="100000"/>
              </a:lnSpc>
              <a:spcBef>
                <a:spcPts val="600"/>
              </a:spcBef>
              <a:spcAft>
                <a:spcPts val="0"/>
              </a:spcAft>
              <a:buSzPts val="1600"/>
              <a:buNone/>
              <a:defRPr sz="1600"/>
            </a:lvl3pPr>
            <a:lvl4pPr marL="1828800" lvl="3" indent="-228600" algn="l">
              <a:lnSpc>
                <a:spcPct val="100000"/>
              </a:lnSpc>
              <a:spcBef>
                <a:spcPts val="500"/>
              </a:spcBef>
              <a:spcAft>
                <a:spcPts val="0"/>
              </a:spcAft>
              <a:buSzPts val="1400"/>
              <a:buNone/>
              <a:defRPr sz="1400"/>
            </a:lvl4pPr>
            <a:lvl5pPr marL="2286000" lvl="4" indent="-228600" algn="l">
              <a:lnSpc>
                <a:spcPct val="100000"/>
              </a:lnSpc>
              <a:spcBef>
                <a:spcPts val="500"/>
              </a:spcBef>
              <a:spcAft>
                <a:spcPts val="0"/>
              </a:spcAft>
              <a:buSzPts val="1400"/>
              <a:buNone/>
              <a:defRPr sz="1400"/>
            </a:lvl5pPr>
            <a:lvl6pPr marL="2743200" lvl="5" indent="-228600" algn="l">
              <a:lnSpc>
                <a:spcPct val="100000"/>
              </a:lnSpc>
              <a:spcBef>
                <a:spcPts val="500"/>
              </a:spcBef>
              <a:spcAft>
                <a:spcPts val="0"/>
              </a:spcAft>
              <a:buSzPts val="1400"/>
              <a:buNone/>
              <a:defRPr sz="1400"/>
            </a:lvl6pPr>
            <a:lvl7pPr marL="3200400" lvl="6" indent="-228600" algn="l">
              <a:lnSpc>
                <a:spcPct val="100000"/>
              </a:lnSpc>
              <a:spcBef>
                <a:spcPts val="500"/>
              </a:spcBef>
              <a:spcAft>
                <a:spcPts val="0"/>
              </a:spcAft>
              <a:buSzPts val="1400"/>
              <a:buNone/>
              <a:defRPr sz="1400"/>
            </a:lvl7pPr>
            <a:lvl8pPr marL="3657600" lvl="7" indent="-228600" algn="l">
              <a:lnSpc>
                <a:spcPct val="100000"/>
              </a:lnSpc>
              <a:spcBef>
                <a:spcPts val="500"/>
              </a:spcBef>
              <a:spcAft>
                <a:spcPts val="0"/>
              </a:spcAft>
              <a:buSzPts val="1400"/>
              <a:buNone/>
              <a:defRPr sz="1400"/>
            </a:lvl8pPr>
            <a:lvl9pPr marL="4114800" lvl="8" indent="-228600" algn="l">
              <a:lnSpc>
                <a:spcPct val="100000"/>
              </a:lnSpc>
              <a:spcBef>
                <a:spcPts val="500"/>
              </a:spcBef>
              <a:spcAft>
                <a:spcPts val="0"/>
              </a:spcAft>
              <a:buSzPts val="1400"/>
              <a:buNone/>
              <a:defRPr sz="14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1"/>
        <p:cNvGrpSpPr/>
        <p:nvPr/>
      </p:nvGrpSpPr>
      <p:grpSpPr>
        <a:xfrm>
          <a:off x="0" y="0"/>
          <a:ext cx="0" cy="0"/>
          <a:chOff x="0" y="0"/>
          <a:chExt cx="0" cy="0"/>
        </a:xfrm>
      </p:grpSpPr>
      <p:sp>
        <p:nvSpPr>
          <p:cNvPr id="112" name="Google Shape;112;p85"/>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85"/>
          <p:cNvSpPr txBox="1">
            <a:spLocks noGrp="1"/>
          </p:cNvSpPr>
          <p:nvPr>
            <p:ph type="body" idx="1"/>
          </p:nvPr>
        </p:nvSpPr>
        <p:spPr>
          <a:xfrm>
            <a:off x="457200" y="1217613"/>
            <a:ext cx="4038600" cy="5640387"/>
          </a:xfrm>
          <a:prstGeom prst="rect">
            <a:avLst/>
          </a:prstGeom>
          <a:noFill/>
          <a:ln>
            <a:noFill/>
          </a:ln>
        </p:spPr>
        <p:txBody>
          <a:bodyPr spcFirstLastPara="1" wrap="square" lIns="38100" tIns="38100" rIns="38100" bIns="38100" anchor="t" anchorCtr="0">
            <a:noAutofit/>
          </a:bodyPr>
          <a:lstStyle>
            <a:lvl1pPr marL="457200" lvl="0" indent="-406400" algn="l">
              <a:lnSpc>
                <a:spcPct val="100000"/>
              </a:lnSpc>
              <a:spcBef>
                <a:spcPts val="800"/>
              </a:spcBef>
              <a:spcAft>
                <a:spcPts val="0"/>
              </a:spcAft>
              <a:buSzPts val="2800"/>
              <a:buChar char="•"/>
              <a:defRPr sz="2800"/>
            </a:lvl1pPr>
            <a:lvl2pPr marL="914400" lvl="1" indent="-381000" algn="l">
              <a:lnSpc>
                <a:spcPct val="100000"/>
              </a:lnSpc>
              <a:spcBef>
                <a:spcPts val="700"/>
              </a:spcBef>
              <a:spcAft>
                <a:spcPts val="0"/>
              </a:spcAft>
              <a:buSzPts val="2400"/>
              <a:buChar char="–"/>
              <a:defRPr sz="2400"/>
            </a:lvl2pPr>
            <a:lvl3pPr marL="1371600" lvl="2" indent="-355600" algn="l">
              <a:lnSpc>
                <a:spcPct val="100000"/>
              </a:lnSpc>
              <a:spcBef>
                <a:spcPts val="600"/>
              </a:spcBef>
              <a:spcAft>
                <a:spcPts val="0"/>
              </a:spcAft>
              <a:buSzPts val="2000"/>
              <a:buChar char="•"/>
              <a:defRPr sz="2000"/>
            </a:lvl3pPr>
            <a:lvl4pPr marL="1828800" lvl="3" indent="-342900" algn="l">
              <a:lnSpc>
                <a:spcPct val="100000"/>
              </a:lnSpc>
              <a:spcBef>
                <a:spcPts val="500"/>
              </a:spcBef>
              <a:spcAft>
                <a:spcPts val="0"/>
              </a:spcAft>
              <a:buSzPts val="1800"/>
              <a:buChar char="–"/>
              <a:defRPr sz="1800"/>
            </a:lvl4pPr>
            <a:lvl5pPr marL="2286000" lvl="4" indent="-342900" algn="l">
              <a:lnSpc>
                <a:spcPct val="100000"/>
              </a:lnSpc>
              <a:spcBef>
                <a:spcPts val="500"/>
              </a:spcBef>
              <a:spcAft>
                <a:spcPts val="0"/>
              </a:spcAft>
              <a:buSzPts val="1800"/>
              <a:buChar char="»"/>
              <a:defRPr sz="1800"/>
            </a:lvl5pPr>
            <a:lvl6pPr marL="2743200" lvl="5" indent="-342900" algn="l">
              <a:lnSpc>
                <a:spcPct val="100000"/>
              </a:lnSpc>
              <a:spcBef>
                <a:spcPts val="500"/>
              </a:spcBef>
              <a:spcAft>
                <a:spcPts val="0"/>
              </a:spcAft>
              <a:buSzPts val="1800"/>
              <a:buChar char="»"/>
              <a:defRPr sz="1800"/>
            </a:lvl6pPr>
            <a:lvl7pPr marL="3200400" lvl="6" indent="-342900" algn="l">
              <a:lnSpc>
                <a:spcPct val="100000"/>
              </a:lnSpc>
              <a:spcBef>
                <a:spcPts val="500"/>
              </a:spcBef>
              <a:spcAft>
                <a:spcPts val="0"/>
              </a:spcAft>
              <a:buSzPts val="1800"/>
              <a:buChar char="»"/>
              <a:defRPr sz="1800"/>
            </a:lvl7pPr>
            <a:lvl8pPr marL="3657600" lvl="7" indent="-342900" algn="l">
              <a:lnSpc>
                <a:spcPct val="100000"/>
              </a:lnSpc>
              <a:spcBef>
                <a:spcPts val="500"/>
              </a:spcBef>
              <a:spcAft>
                <a:spcPts val="0"/>
              </a:spcAft>
              <a:buSzPts val="1800"/>
              <a:buChar char="»"/>
              <a:defRPr sz="1800"/>
            </a:lvl8pPr>
            <a:lvl9pPr marL="4114800" lvl="8" indent="-342900" algn="l">
              <a:lnSpc>
                <a:spcPct val="100000"/>
              </a:lnSpc>
              <a:spcBef>
                <a:spcPts val="500"/>
              </a:spcBef>
              <a:spcAft>
                <a:spcPts val="0"/>
              </a:spcAft>
              <a:buSzPts val="1800"/>
              <a:buChar char="»"/>
              <a:defRPr sz="1800"/>
            </a:lvl9pPr>
          </a:lstStyle>
          <a:p>
            <a:endParaRPr/>
          </a:p>
        </p:txBody>
      </p:sp>
      <p:sp>
        <p:nvSpPr>
          <p:cNvPr id="114" name="Google Shape;114;p85"/>
          <p:cNvSpPr txBox="1">
            <a:spLocks noGrp="1"/>
          </p:cNvSpPr>
          <p:nvPr>
            <p:ph type="body" idx="2"/>
          </p:nvPr>
        </p:nvSpPr>
        <p:spPr>
          <a:xfrm>
            <a:off x="4648200" y="1217613"/>
            <a:ext cx="4038600" cy="5640387"/>
          </a:xfrm>
          <a:prstGeom prst="rect">
            <a:avLst/>
          </a:prstGeom>
          <a:noFill/>
          <a:ln>
            <a:noFill/>
          </a:ln>
        </p:spPr>
        <p:txBody>
          <a:bodyPr spcFirstLastPara="1" wrap="square" lIns="38100" tIns="38100" rIns="38100" bIns="38100" anchor="t" anchorCtr="0">
            <a:noAutofit/>
          </a:bodyPr>
          <a:lstStyle>
            <a:lvl1pPr marL="457200" lvl="0" indent="-406400" algn="l">
              <a:lnSpc>
                <a:spcPct val="100000"/>
              </a:lnSpc>
              <a:spcBef>
                <a:spcPts val="800"/>
              </a:spcBef>
              <a:spcAft>
                <a:spcPts val="0"/>
              </a:spcAft>
              <a:buSzPts val="2800"/>
              <a:buChar char="•"/>
              <a:defRPr sz="2800"/>
            </a:lvl1pPr>
            <a:lvl2pPr marL="914400" lvl="1" indent="-381000" algn="l">
              <a:lnSpc>
                <a:spcPct val="100000"/>
              </a:lnSpc>
              <a:spcBef>
                <a:spcPts val="700"/>
              </a:spcBef>
              <a:spcAft>
                <a:spcPts val="0"/>
              </a:spcAft>
              <a:buSzPts val="2400"/>
              <a:buChar char="–"/>
              <a:defRPr sz="2400"/>
            </a:lvl2pPr>
            <a:lvl3pPr marL="1371600" lvl="2" indent="-355600" algn="l">
              <a:lnSpc>
                <a:spcPct val="100000"/>
              </a:lnSpc>
              <a:spcBef>
                <a:spcPts val="600"/>
              </a:spcBef>
              <a:spcAft>
                <a:spcPts val="0"/>
              </a:spcAft>
              <a:buSzPts val="2000"/>
              <a:buChar char="•"/>
              <a:defRPr sz="2000"/>
            </a:lvl3pPr>
            <a:lvl4pPr marL="1828800" lvl="3" indent="-342900" algn="l">
              <a:lnSpc>
                <a:spcPct val="100000"/>
              </a:lnSpc>
              <a:spcBef>
                <a:spcPts val="500"/>
              </a:spcBef>
              <a:spcAft>
                <a:spcPts val="0"/>
              </a:spcAft>
              <a:buSzPts val="1800"/>
              <a:buChar char="–"/>
              <a:defRPr sz="1800"/>
            </a:lvl4pPr>
            <a:lvl5pPr marL="2286000" lvl="4" indent="-342900" algn="l">
              <a:lnSpc>
                <a:spcPct val="100000"/>
              </a:lnSpc>
              <a:spcBef>
                <a:spcPts val="500"/>
              </a:spcBef>
              <a:spcAft>
                <a:spcPts val="0"/>
              </a:spcAft>
              <a:buSzPts val="1800"/>
              <a:buChar char="»"/>
              <a:defRPr sz="1800"/>
            </a:lvl5pPr>
            <a:lvl6pPr marL="2743200" lvl="5" indent="-342900" algn="l">
              <a:lnSpc>
                <a:spcPct val="100000"/>
              </a:lnSpc>
              <a:spcBef>
                <a:spcPts val="500"/>
              </a:spcBef>
              <a:spcAft>
                <a:spcPts val="0"/>
              </a:spcAft>
              <a:buSzPts val="1800"/>
              <a:buChar char="»"/>
              <a:defRPr sz="1800"/>
            </a:lvl6pPr>
            <a:lvl7pPr marL="3200400" lvl="6" indent="-342900" algn="l">
              <a:lnSpc>
                <a:spcPct val="100000"/>
              </a:lnSpc>
              <a:spcBef>
                <a:spcPts val="500"/>
              </a:spcBef>
              <a:spcAft>
                <a:spcPts val="0"/>
              </a:spcAft>
              <a:buSzPts val="1800"/>
              <a:buChar char="»"/>
              <a:defRPr sz="1800"/>
            </a:lvl7pPr>
            <a:lvl8pPr marL="3657600" lvl="7" indent="-342900" algn="l">
              <a:lnSpc>
                <a:spcPct val="100000"/>
              </a:lnSpc>
              <a:spcBef>
                <a:spcPts val="500"/>
              </a:spcBef>
              <a:spcAft>
                <a:spcPts val="0"/>
              </a:spcAft>
              <a:buSzPts val="1800"/>
              <a:buChar char="»"/>
              <a:defRPr sz="1800"/>
            </a:lvl8pPr>
            <a:lvl9pPr marL="4114800" lvl="8" indent="-342900" algn="l">
              <a:lnSpc>
                <a:spcPct val="100000"/>
              </a:lnSpc>
              <a:spcBef>
                <a:spcPts val="500"/>
              </a:spcBef>
              <a:spcAft>
                <a:spcPts val="0"/>
              </a:spcAft>
              <a:buSzPts val="1800"/>
              <a:buChar char="»"/>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86"/>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86"/>
          <p:cNvSpPr txBox="1">
            <a:spLocks noGrp="1"/>
          </p:cNvSpPr>
          <p:nvPr>
            <p:ph type="body" idx="1"/>
          </p:nvPr>
        </p:nvSpPr>
        <p:spPr>
          <a:xfrm>
            <a:off x="457200" y="1535113"/>
            <a:ext cx="4040188" cy="639762"/>
          </a:xfrm>
          <a:prstGeom prst="rect">
            <a:avLst/>
          </a:prstGeom>
          <a:noFill/>
          <a:ln>
            <a:noFill/>
          </a:ln>
        </p:spPr>
        <p:txBody>
          <a:bodyPr spcFirstLastPara="1" wrap="square" lIns="38100" tIns="38100" rIns="38100" bIns="38100" anchor="b" anchorCtr="0">
            <a:noAutofit/>
          </a:bodyPr>
          <a:lstStyle>
            <a:lvl1pPr marL="457200" lvl="0" indent="-228600" algn="l">
              <a:lnSpc>
                <a:spcPct val="100000"/>
              </a:lnSpc>
              <a:spcBef>
                <a:spcPts val="800"/>
              </a:spcBef>
              <a:spcAft>
                <a:spcPts val="0"/>
              </a:spcAft>
              <a:buSzPts val="2400"/>
              <a:buNone/>
              <a:defRPr sz="2400" b="1"/>
            </a:lvl1pPr>
            <a:lvl2pPr marL="914400" lvl="1" indent="-228600" algn="l">
              <a:lnSpc>
                <a:spcPct val="100000"/>
              </a:lnSpc>
              <a:spcBef>
                <a:spcPts val="7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118" name="Google Shape;118;p86"/>
          <p:cNvSpPr txBox="1">
            <a:spLocks noGrp="1"/>
          </p:cNvSpPr>
          <p:nvPr>
            <p:ph type="body" idx="2"/>
          </p:nvPr>
        </p:nvSpPr>
        <p:spPr>
          <a:xfrm>
            <a:off x="457200" y="2174875"/>
            <a:ext cx="4040188" cy="3951288"/>
          </a:xfrm>
          <a:prstGeom prst="rect">
            <a:avLst/>
          </a:prstGeom>
          <a:noFill/>
          <a:ln>
            <a:noFill/>
          </a:ln>
        </p:spPr>
        <p:txBody>
          <a:bodyPr spcFirstLastPara="1" wrap="square" lIns="38100" tIns="38100" rIns="38100" bIns="38100" anchor="t" anchorCtr="0">
            <a:noAutofit/>
          </a:bodyPr>
          <a:lstStyle>
            <a:lvl1pPr marL="457200" lvl="0" indent="-381000" algn="l">
              <a:lnSpc>
                <a:spcPct val="100000"/>
              </a:lnSpc>
              <a:spcBef>
                <a:spcPts val="800"/>
              </a:spcBef>
              <a:spcAft>
                <a:spcPts val="0"/>
              </a:spcAft>
              <a:buSzPts val="240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600"/>
              </a:spcBef>
              <a:spcAft>
                <a:spcPts val="0"/>
              </a:spcAft>
              <a:buSzPts val="1800"/>
              <a:buChar char="•"/>
              <a:defRPr sz="1800"/>
            </a:lvl3pPr>
            <a:lvl4pPr marL="1828800" lvl="3" indent="-330200" algn="l">
              <a:lnSpc>
                <a:spcPct val="100000"/>
              </a:lnSpc>
              <a:spcBef>
                <a:spcPts val="500"/>
              </a:spcBef>
              <a:spcAft>
                <a:spcPts val="0"/>
              </a:spcAft>
              <a:buSzPts val="1600"/>
              <a:buChar char="–"/>
              <a:defRPr sz="1600"/>
            </a:lvl4pPr>
            <a:lvl5pPr marL="2286000" lvl="4" indent="-330200" algn="l">
              <a:lnSpc>
                <a:spcPct val="100000"/>
              </a:lnSpc>
              <a:spcBef>
                <a:spcPts val="500"/>
              </a:spcBef>
              <a:spcAft>
                <a:spcPts val="0"/>
              </a:spcAft>
              <a:buSzPts val="1600"/>
              <a:buChar char="»"/>
              <a:defRPr sz="1600"/>
            </a:lvl5pPr>
            <a:lvl6pPr marL="2743200" lvl="5" indent="-330200" algn="l">
              <a:lnSpc>
                <a:spcPct val="100000"/>
              </a:lnSpc>
              <a:spcBef>
                <a:spcPts val="500"/>
              </a:spcBef>
              <a:spcAft>
                <a:spcPts val="0"/>
              </a:spcAft>
              <a:buSzPts val="1600"/>
              <a:buChar char="»"/>
              <a:defRPr sz="1600"/>
            </a:lvl6pPr>
            <a:lvl7pPr marL="3200400" lvl="6" indent="-330200" algn="l">
              <a:lnSpc>
                <a:spcPct val="100000"/>
              </a:lnSpc>
              <a:spcBef>
                <a:spcPts val="500"/>
              </a:spcBef>
              <a:spcAft>
                <a:spcPts val="0"/>
              </a:spcAft>
              <a:buSzPts val="1600"/>
              <a:buChar char="»"/>
              <a:defRPr sz="1600"/>
            </a:lvl7pPr>
            <a:lvl8pPr marL="3657600" lvl="7" indent="-330200" algn="l">
              <a:lnSpc>
                <a:spcPct val="100000"/>
              </a:lnSpc>
              <a:spcBef>
                <a:spcPts val="500"/>
              </a:spcBef>
              <a:spcAft>
                <a:spcPts val="0"/>
              </a:spcAft>
              <a:buSzPts val="1600"/>
              <a:buChar char="»"/>
              <a:defRPr sz="1600"/>
            </a:lvl8pPr>
            <a:lvl9pPr marL="4114800" lvl="8" indent="-330200" algn="l">
              <a:lnSpc>
                <a:spcPct val="100000"/>
              </a:lnSpc>
              <a:spcBef>
                <a:spcPts val="500"/>
              </a:spcBef>
              <a:spcAft>
                <a:spcPts val="0"/>
              </a:spcAft>
              <a:buSzPts val="1600"/>
              <a:buChar char="»"/>
              <a:defRPr sz="1600"/>
            </a:lvl9pPr>
          </a:lstStyle>
          <a:p>
            <a:endParaRPr/>
          </a:p>
        </p:txBody>
      </p:sp>
      <p:sp>
        <p:nvSpPr>
          <p:cNvPr id="119" name="Google Shape;119;p86"/>
          <p:cNvSpPr txBox="1">
            <a:spLocks noGrp="1"/>
          </p:cNvSpPr>
          <p:nvPr>
            <p:ph type="body" idx="3"/>
          </p:nvPr>
        </p:nvSpPr>
        <p:spPr>
          <a:xfrm>
            <a:off x="4645025" y="1535113"/>
            <a:ext cx="4041775" cy="639762"/>
          </a:xfrm>
          <a:prstGeom prst="rect">
            <a:avLst/>
          </a:prstGeom>
          <a:noFill/>
          <a:ln>
            <a:noFill/>
          </a:ln>
        </p:spPr>
        <p:txBody>
          <a:bodyPr spcFirstLastPara="1" wrap="square" lIns="38100" tIns="38100" rIns="38100" bIns="38100" anchor="b" anchorCtr="0">
            <a:noAutofit/>
          </a:bodyPr>
          <a:lstStyle>
            <a:lvl1pPr marL="457200" lvl="0" indent="-228600" algn="l">
              <a:lnSpc>
                <a:spcPct val="100000"/>
              </a:lnSpc>
              <a:spcBef>
                <a:spcPts val="800"/>
              </a:spcBef>
              <a:spcAft>
                <a:spcPts val="0"/>
              </a:spcAft>
              <a:buSzPts val="2400"/>
              <a:buNone/>
              <a:defRPr sz="2400" b="1"/>
            </a:lvl1pPr>
            <a:lvl2pPr marL="914400" lvl="1" indent="-228600" algn="l">
              <a:lnSpc>
                <a:spcPct val="100000"/>
              </a:lnSpc>
              <a:spcBef>
                <a:spcPts val="7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120" name="Google Shape;120;p86"/>
          <p:cNvSpPr txBox="1">
            <a:spLocks noGrp="1"/>
          </p:cNvSpPr>
          <p:nvPr>
            <p:ph type="body" idx="4"/>
          </p:nvPr>
        </p:nvSpPr>
        <p:spPr>
          <a:xfrm>
            <a:off x="4645025" y="2174875"/>
            <a:ext cx="4041775" cy="3951288"/>
          </a:xfrm>
          <a:prstGeom prst="rect">
            <a:avLst/>
          </a:prstGeom>
          <a:noFill/>
          <a:ln>
            <a:noFill/>
          </a:ln>
        </p:spPr>
        <p:txBody>
          <a:bodyPr spcFirstLastPara="1" wrap="square" lIns="38100" tIns="38100" rIns="38100" bIns="38100" anchor="t" anchorCtr="0">
            <a:noAutofit/>
          </a:bodyPr>
          <a:lstStyle>
            <a:lvl1pPr marL="457200" lvl="0" indent="-381000" algn="l">
              <a:lnSpc>
                <a:spcPct val="100000"/>
              </a:lnSpc>
              <a:spcBef>
                <a:spcPts val="800"/>
              </a:spcBef>
              <a:spcAft>
                <a:spcPts val="0"/>
              </a:spcAft>
              <a:buSzPts val="240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600"/>
              </a:spcBef>
              <a:spcAft>
                <a:spcPts val="0"/>
              </a:spcAft>
              <a:buSzPts val="1800"/>
              <a:buChar char="•"/>
              <a:defRPr sz="1800"/>
            </a:lvl3pPr>
            <a:lvl4pPr marL="1828800" lvl="3" indent="-330200" algn="l">
              <a:lnSpc>
                <a:spcPct val="100000"/>
              </a:lnSpc>
              <a:spcBef>
                <a:spcPts val="500"/>
              </a:spcBef>
              <a:spcAft>
                <a:spcPts val="0"/>
              </a:spcAft>
              <a:buSzPts val="1600"/>
              <a:buChar char="–"/>
              <a:defRPr sz="1600"/>
            </a:lvl4pPr>
            <a:lvl5pPr marL="2286000" lvl="4" indent="-330200" algn="l">
              <a:lnSpc>
                <a:spcPct val="100000"/>
              </a:lnSpc>
              <a:spcBef>
                <a:spcPts val="500"/>
              </a:spcBef>
              <a:spcAft>
                <a:spcPts val="0"/>
              </a:spcAft>
              <a:buSzPts val="1600"/>
              <a:buChar char="»"/>
              <a:defRPr sz="1600"/>
            </a:lvl5pPr>
            <a:lvl6pPr marL="2743200" lvl="5" indent="-330200" algn="l">
              <a:lnSpc>
                <a:spcPct val="100000"/>
              </a:lnSpc>
              <a:spcBef>
                <a:spcPts val="500"/>
              </a:spcBef>
              <a:spcAft>
                <a:spcPts val="0"/>
              </a:spcAft>
              <a:buSzPts val="1600"/>
              <a:buChar char="»"/>
              <a:defRPr sz="1600"/>
            </a:lvl6pPr>
            <a:lvl7pPr marL="3200400" lvl="6" indent="-330200" algn="l">
              <a:lnSpc>
                <a:spcPct val="100000"/>
              </a:lnSpc>
              <a:spcBef>
                <a:spcPts val="500"/>
              </a:spcBef>
              <a:spcAft>
                <a:spcPts val="0"/>
              </a:spcAft>
              <a:buSzPts val="1600"/>
              <a:buChar char="»"/>
              <a:defRPr sz="1600"/>
            </a:lvl7pPr>
            <a:lvl8pPr marL="3657600" lvl="7" indent="-330200" algn="l">
              <a:lnSpc>
                <a:spcPct val="100000"/>
              </a:lnSpc>
              <a:spcBef>
                <a:spcPts val="500"/>
              </a:spcBef>
              <a:spcAft>
                <a:spcPts val="0"/>
              </a:spcAft>
              <a:buSzPts val="1600"/>
              <a:buChar char="»"/>
              <a:defRPr sz="1600"/>
            </a:lvl8pPr>
            <a:lvl9pPr marL="4114800" lvl="8" indent="-330200" algn="l">
              <a:lnSpc>
                <a:spcPct val="100000"/>
              </a:lnSpc>
              <a:spcBef>
                <a:spcPts val="500"/>
              </a:spcBef>
              <a:spcAft>
                <a:spcPts val="0"/>
              </a:spcAft>
              <a:buSzPts val="1600"/>
              <a:buChar char="»"/>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4 Content" type="fourObj">
  <p:cSld name="FOUR_OBJECTS">
    <p:spTree>
      <p:nvGrpSpPr>
        <p:cNvPr id="1" name="Shape 13"/>
        <p:cNvGrpSpPr/>
        <p:nvPr/>
      </p:nvGrpSpPr>
      <p:grpSpPr>
        <a:xfrm>
          <a:off x="0" y="0"/>
          <a:ext cx="0" cy="0"/>
          <a:chOff x="0" y="0"/>
          <a:chExt cx="0" cy="0"/>
        </a:xfrm>
      </p:grpSpPr>
      <p:sp>
        <p:nvSpPr>
          <p:cNvPr id="14" name="Google Shape;14;p60"/>
          <p:cNvSpPr txBox="1">
            <a:spLocks noGrp="1"/>
          </p:cNvSpPr>
          <p:nvPr>
            <p:ph type="title"/>
          </p:nvPr>
        </p:nvSpPr>
        <p:spPr>
          <a:xfrm>
            <a:off x="301625" y="228600"/>
            <a:ext cx="8510588" cy="1325563"/>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9pPr>
          </a:lstStyle>
          <a:p>
            <a:endParaRPr/>
          </a:p>
        </p:txBody>
      </p:sp>
      <p:sp>
        <p:nvSpPr>
          <p:cNvPr id="15" name="Google Shape;15;p60"/>
          <p:cNvSpPr txBox="1">
            <a:spLocks noGrp="1"/>
          </p:cNvSpPr>
          <p:nvPr>
            <p:ph type="body" idx="1"/>
          </p:nvPr>
        </p:nvSpPr>
        <p:spPr>
          <a:xfrm>
            <a:off x="301625" y="1676400"/>
            <a:ext cx="4194175" cy="213518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800"/>
              </a:spcBef>
              <a:spcAft>
                <a:spcPts val="0"/>
              </a:spcAft>
              <a:buClr>
                <a:srgbClr val="958D85"/>
              </a:buClr>
              <a:buSzPts val="3200"/>
              <a:buFont typeface="Arial"/>
              <a:buChar char="•"/>
              <a:defRPr sz="3200" b="0" i="0" u="none" strike="noStrike" cap="none">
                <a:solidFill>
                  <a:schemeClr val="dk1"/>
                </a:solidFill>
                <a:latin typeface="Merriweather Sans"/>
                <a:ea typeface="Merriweather Sans"/>
                <a:cs typeface="Merriweather Sans"/>
                <a:sym typeface="Merriweather Sans"/>
              </a:defRPr>
            </a:lvl1pPr>
            <a:lvl2pPr marL="914400" marR="0" lvl="1" indent="-406400" algn="l" rtl="0">
              <a:lnSpc>
                <a:spcPct val="100000"/>
              </a:lnSpc>
              <a:spcBef>
                <a:spcPts val="700"/>
              </a:spcBef>
              <a:spcAft>
                <a:spcPts val="0"/>
              </a:spcAft>
              <a:buClr>
                <a:srgbClr val="958D85"/>
              </a:buClr>
              <a:buSzPts val="2800"/>
              <a:buFont typeface="Arial"/>
              <a:buChar char="–"/>
              <a:defRPr sz="2800" b="0" i="0" u="none" strike="noStrike" cap="none">
                <a:solidFill>
                  <a:schemeClr val="dk1"/>
                </a:solidFill>
                <a:latin typeface="Merriweather Sans"/>
                <a:ea typeface="Merriweather Sans"/>
                <a:cs typeface="Merriweather Sans"/>
                <a:sym typeface="Merriweather Sans"/>
              </a:defRPr>
            </a:lvl2pPr>
            <a:lvl3pPr marL="1371600" marR="0" lvl="2" indent="-381000" algn="l" rtl="0">
              <a:lnSpc>
                <a:spcPct val="100000"/>
              </a:lnSpc>
              <a:spcBef>
                <a:spcPts val="600"/>
              </a:spcBef>
              <a:spcAft>
                <a:spcPts val="0"/>
              </a:spcAft>
              <a:buClr>
                <a:srgbClr val="958D85"/>
              </a:buClr>
              <a:buSzPts val="2400"/>
              <a:buFont typeface="Arial"/>
              <a:buChar char="•"/>
              <a:defRPr sz="2400" b="0" i="0" u="none" strike="noStrike" cap="none">
                <a:solidFill>
                  <a:schemeClr val="dk1"/>
                </a:solidFill>
                <a:latin typeface="Merriweather Sans"/>
                <a:ea typeface="Merriweather Sans"/>
                <a:cs typeface="Merriweather Sans"/>
                <a:sym typeface="Merriweather Sans"/>
              </a:defRPr>
            </a:lvl3pPr>
            <a:lvl4pPr marL="1828800" marR="0" lvl="3"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4pPr>
            <a:lvl5pPr marL="2286000" marR="0" lvl="4"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5pPr>
            <a:lvl6pPr marL="2743200" marR="0" lvl="5"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6pPr>
            <a:lvl7pPr marL="3200400" marR="0" lvl="6"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7pPr>
            <a:lvl8pPr marL="3657600" marR="0" lvl="7"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8pPr>
            <a:lvl9pPr marL="4114800" marR="0" lvl="8"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9pPr>
          </a:lstStyle>
          <a:p>
            <a:endParaRPr/>
          </a:p>
        </p:txBody>
      </p:sp>
      <p:sp>
        <p:nvSpPr>
          <p:cNvPr id="16" name="Google Shape;16;p60"/>
          <p:cNvSpPr txBox="1">
            <a:spLocks noGrp="1"/>
          </p:cNvSpPr>
          <p:nvPr>
            <p:ph type="body" idx="2"/>
          </p:nvPr>
        </p:nvSpPr>
        <p:spPr>
          <a:xfrm>
            <a:off x="4648200" y="1676400"/>
            <a:ext cx="4194175" cy="213518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800"/>
              </a:spcBef>
              <a:spcAft>
                <a:spcPts val="0"/>
              </a:spcAft>
              <a:buClr>
                <a:srgbClr val="958D85"/>
              </a:buClr>
              <a:buSzPts val="3200"/>
              <a:buFont typeface="Arial"/>
              <a:buChar char="•"/>
              <a:defRPr sz="3200" b="0" i="0" u="none" strike="noStrike" cap="none">
                <a:solidFill>
                  <a:schemeClr val="dk1"/>
                </a:solidFill>
                <a:latin typeface="Merriweather Sans"/>
                <a:ea typeface="Merriweather Sans"/>
                <a:cs typeface="Merriweather Sans"/>
                <a:sym typeface="Merriweather Sans"/>
              </a:defRPr>
            </a:lvl1pPr>
            <a:lvl2pPr marL="914400" marR="0" lvl="1" indent="-406400" algn="l" rtl="0">
              <a:lnSpc>
                <a:spcPct val="100000"/>
              </a:lnSpc>
              <a:spcBef>
                <a:spcPts val="700"/>
              </a:spcBef>
              <a:spcAft>
                <a:spcPts val="0"/>
              </a:spcAft>
              <a:buClr>
                <a:srgbClr val="958D85"/>
              </a:buClr>
              <a:buSzPts val="2800"/>
              <a:buFont typeface="Arial"/>
              <a:buChar char="–"/>
              <a:defRPr sz="2800" b="0" i="0" u="none" strike="noStrike" cap="none">
                <a:solidFill>
                  <a:schemeClr val="dk1"/>
                </a:solidFill>
                <a:latin typeface="Merriweather Sans"/>
                <a:ea typeface="Merriweather Sans"/>
                <a:cs typeface="Merriweather Sans"/>
                <a:sym typeface="Merriweather Sans"/>
              </a:defRPr>
            </a:lvl2pPr>
            <a:lvl3pPr marL="1371600" marR="0" lvl="2" indent="-381000" algn="l" rtl="0">
              <a:lnSpc>
                <a:spcPct val="100000"/>
              </a:lnSpc>
              <a:spcBef>
                <a:spcPts val="600"/>
              </a:spcBef>
              <a:spcAft>
                <a:spcPts val="0"/>
              </a:spcAft>
              <a:buClr>
                <a:srgbClr val="958D85"/>
              </a:buClr>
              <a:buSzPts val="2400"/>
              <a:buFont typeface="Arial"/>
              <a:buChar char="•"/>
              <a:defRPr sz="2400" b="0" i="0" u="none" strike="noStrike" cap="none">
                <a:solidFill>
                  <a:schemeClr val="dk1"/>
                </a:solidFill>
                <a:latin typeface="Merriweather Sans"/>
                <a:ea typeface="Merriweather Sans"/>
                <a:cs typeface="Merriweather Sans"/>
                <a:sym typeface="Merriweather Sans"/>
              </a:defRPr>
            </a:lvl3pPr>
            <a:lvl4pPr marL="1828800" marR="0" lvl="3"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4pPr>
            <a:lvl5pPr marL="2286000" marR="0" lvl="4"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5pPr>
            <a:lvl6pPr marL="2743200" marR="0" lvl="5"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6pPr>
            <a:lvl7pPr marL="3200400" marR="0" lvl="6"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7pPr>
            <a:lvl8pPr marL="3657600" marR="0" lvl="7"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8pPr>
            <a:lvl9pPr marL="4114800" marR="0" lvl="8"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9pPr>
          </a:lstStyle>
          <a:p>
            <a:endParaRPr/>
          </a:p>
        </p:txBody>
      </p:sp>
      <p:sp>
        <p:nvSpPr>
          <p:cNvPr id="17" name="Google Shape;17;p60"/>
          <p:cNvSpPr txBox="1">
            <a:spLocks noGrp="1"/>
          </p:cNvSpPr>
          <p:nvPr>
            <p:ph type="body" idx="3"/>
          </p:nvPr>
        </p:nvSpPr>
        <p:spPr>
          <a:xfrm>
            <a:off x="301625" y="3963988"/>
            <a:ext cx="4194175" cy="213518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800"/>
              </a:spcBef>
              <a:spcAft>
                <a:spcPts val="0"/>
              </a:spcAft>
              <a:buClr>
                <a:srgbClr val="958D85"/>
              </a:buClr>
              <a:buSzPts val="3200"/>
              <a:buFont typeface="Arial"/>
              <a:buChar char="•"/>
              <a:defRPr sz="3200" b="0" i="0" u="none" strike="noStrike" cap="none">
                <a:solidFill>
                  <a:schemeClr val="dk1"/>
                </a:solidFill>
                <a:latin typeface="Merriweather Sans"/>
                <a:ea typeface="Merriweather Sans"/>
                <a:cs typeface="Merriweather Sans"/>
                <a:sym typeface="Merriweather Sans"/>
              </a:defRPr>
            </a:lvl1pPr>
            <a:lvl2pPr marL="914400" marR="0" lvl="1" indent="-406400" algn="l" rtl="0">
              <a:lnSpc>
                <a:spcPct val="100000"/>
              </a:lnSpc>
              <a:spcBef>
                <a:spcPts val="700"/>
              </a:spcBef>
              <a:spcAft>
                <a:spcPts val="0"/>
              </a:spcAft>
              <a:buClr>
                <a:srgbClr val="958D85"/>
              </a:buClr>
              <a:buSzPts val="2800"/>
              <a:buFont typeface="Arial"/>
              <a:buChar char="–"/>
              <a:defRPr sz="2800" b="0" i="0" u="none" strike="noStrike" cap="none">
                <a:solidFill>
                  <a:schemeClr val="dk1"/>
                </a:solidFill>
                <a:latin typeface="Merriweather Sans"/>
                <a:ea typeface="Merriweather Sans"/>
                <a:cs typeface="Merriweather Sans"/>
                <a:sym typeface="Merriweather Sans"/>
              </a:defRPr>
            </a:lvl2pPr>
            <a:lvl3pPr marL="1371600" marR="0" lvl="2" indent="-381000" algn="l" rtl="0">
              <a:lnSpc>
                <a:spcPct val="100000"/>
              </a:lnSpc>
              <a:spcBef>
                <a:spcPts val="600"/>
              </a:spcBef>
              <a:spcAft>
                <a:spcPts val="0"/>
              </a:spcAft>
              <a:buClr>
                <a:srgbClr val="958D85"/>
              </a:buClr>
              <a:buSzPts val="2400"/>
              <a:buFont typeface="Arial"/>
              <a:buChar char="•"/>
              <a:defRPr sz="2400" b="0" i="0" u="none" strike="noStrike" cap="none">
                <a:solidFill>
                  <a:schemeClr val="dk1"/>
                </a:solidFill>
                <a:latin typeface="Merriweather Sans"/>
                <a:ea typeface="Merriweather Sans"/>
                <a:cs typeface="Merriweather Sans"/>
                <a:sym typeface="Merriweather Sans"/>
              </a:defRPr>
            </a:lvl3pPr>
            <a:lvl4pPr marL="1828800" marR="0" lvl="3"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4pPr>
            <a:lvl5pPr marL="2286000" marR="0" lvl="4"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5pPr>
            <a:lvl6pPr marL="2743200" marR="0" lvl="5"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6pPr>
            <a:lvl7pPr marL="3200400" marR="0" lvl="6"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7pPr>
            <a:lvl8pPr marL="3657600" marR="0" lvl="7"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8pPr>
            <a:lvl9pPr marL="4114800" marR="0" lvl="8"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9pPr>
          </a:lstStyle>
          <a:p>
            <a:endParaRPr/>
          </a:p>
        </p:txBody>
      </p:sp>
      <p:sp>
        <p:nvSpPr>
          <p:cNvPr id="18" name="Google Shape;18;p60"/>
          <p:cNvSpPr txBox="1">
            <a:spLocks noGrp="1"/>
          </p:cNvSpPr>
          <p:nvPr>
            <p:ph type="body" idx="4"/>
          </p:nvPr>
        </p:nvSpPr>
        <p:spPr>
          <a:xfrm>
            <a:off x="4648200" y="3963988"/>
            <a:ext cx="4194175" cy="213518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800"/>
              </a:spcBef>
              <a:spcAft>
                <a:spcPts val="0"/>
              </a:spcAft>
              <a:buClr>
                <a:srgbClr val="958D85"/>
              </a:buClr>
              <a:buSzPts val="3200"/>
              <a:buFont typeface="Arial"/>
              <a:buChar char="•"/>
              <a:defRPr sz="3200" b="0" i="0" u="none" strike="noStrike" cap="none">
                <a:solidFill>
                  <a:schemeClr val="dk1"/>
                </a:solidFill>
                <a:latin typeface="Merriweather Sans"/>
                <a:ea typeface="Merriweather Sans"/>
                <a:cs typeface="Merriweather Sans"/>
                <a:sym typeface="Merriweather Sans"/>
              </a:defRPr>
            </a:lvl1pPr>
            <a:lvl2pPr marL="914400" marR="0" lvl="1" indent="-406400" algn="l" rtl="0">
              <a:lnSpc>
                <a:spcPct val="100000"/>
              </a:lnSpc>
              <a:spcBef>
                <a:spcPts val="700"/>
              </a:spcBef>
              <a:spcAft>
                <a:spcPts val="0"/>
              </a:spcAft>
              <a:buClr>
                <a:srgbClr val="958D85"/>
              </a:buClr>
              <a:buSzPts val="2800"/>
              <a:buFont typeface="Arial"/>
              <a:buChar char="–"/>
              <a:defRPr sz="2800" b="0" i="0" u="none" strike="noStrike" cap="none">
                <a:solidFill>
                  <a:schemeClr val="dk1"/>
                </a:solidFill>
                <a:latin typeface="Merriweather Sans"/>
                <a:ea typeface="Merriweather Sans"/>
                <a:cs typeface="Merriweather Sans"/>
                <a:sym typeface="Merriweather Sans"/>
              </a:defRPr>
            </a:lvl2pPr>
            <a:lvl3pPr marL="1371600" marR="0" lvl="2" indent="-381000" algn="l" rtl="0">
              <a:lnSpc>
                <a:spcPct val="100000"/>
              </a:lnSpc>
              <a:spcBef>
                <a:spcPts val="600"/>
              </a:spcBef>
              <a:spcAft>
                <a:spcPts val="0"/>
              </a:spcAft>
              <a:buClr>
                <a:srgbClr val="958D85"/>
              </a:buClr>
              <a:buSzPts val="2400"/>
              <a:buFont typeface="Arial"/>
              <a:buChar char="•"/>
              <a:defRPr sz="2400" b="0" i="0" u="none" strike="noStrike" cap="none">
                <a:solidFill>
                  <a:schemeClr val="dk1"/>
                </a:solidFill>
                <a:latin typeface="Merriweather Sans"/>
                <a:ea typeface="Merriweather Sans"/>
                <a:cs typeface="Merriweather Sans"/>
                <a:sym typeface="Merriweather Sans"/>
              </a:defRPr>
            </a:lvl3pPr>
            <a:lvl4pPr marL="1828800" marR="0" lvl="3"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4pPr>
            <a:lvl5pPr marL="2286000" marR="0" lvl="4"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5pPr>
            <a:lvl6pPr marL="2743200" marR="0" lvl="5"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6pPr>
            <a:lvl7pPr marL="3200400" marR="0" lvl="6"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7pPr>
            <a:lvl8pPr marL="3657600" marR="0" lvl="7"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8pPr>
            <a:lvl9pPr marL="4114800" marR="0" lvl="8"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9pPr>
          </a:lstStyle>
          <a:p>
            <a:endParaRPr/>
          </a:p>
        </p:txBody>
      </p:sp>
      <p:sp>
        <p:nvSpPr>
          <p:cNvPr id="19" name="Google Shape;19;p60"/>
          <p:cNvSpPr txBox="1">
            <a:spLocks noGrp="1"/>
          </p:cNvSpPr>
          <p:nvPr>
            <p:ph type="dt" idx="10"/>
          </p:nvPr>
        </p:nvSpPr>
        <p:spPr>
          <a:xfrm>
            <a:off x="304800" y="6245225"/>
            <a:ext cx="22860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9pPr>
          </a:lstStyle>
          <a:p>
            <a:endParaRPr/>
          </a:p>
        </p:txBody>
      </p:sp>
      <p:sp>
        <p:nvSpPr>
          <p:cNvPr id="20" name="Google Shape;20;p6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rgbClr val="958D85"/>
                </a:solidFill>
                <a:latin typeface="Gill Sans"/>
                <a:ea typeface="Gill Sans"/>
                <a:cs typeface="Gill Sans"/>
                <a:sym typeface="Gill Sans"/>
              </a:defRPr>
            </a:lvl9pPr>
          </a:lstStyle>
          <a:p>
            <a:endParaRPr/>
          </a:p>
        </p:txBody>
      </p:sp>
      <p:sp>
        <p:nvSpPr>
          <p:cNvPr id="21" name="Google Shape;21;p60"/>
          <p:cNvSpPr txBox="1">
            <a:spLocks noGrp="1"/>
          </p:cNvSpPr>
          <p:nvPr>
            <p:ph type="sldNum" idx="12"/>
          </p:nvPr>
        </p:nvSpPr>
        <p:spPr>
          <a:xfrm>
            <a:off x="6553200" y="6245225"/>
            <a:ext cx="2286000" cy="47625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58D85"/>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58D85"/>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58D85"/>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58D85"/>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58D85"/>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58D85"/>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58D85"/>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58D85"/>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58D85"/>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1"/>
        <p:cNvGrpSpPr/>
        <p:nvPr/>
      </p:nvGrpSpPr>
      <p:grpSpPr>
        <a:xfrm>
          <a:off x="0" y="0"/>
          <a:ext cx="0" cy="0"/>
          <a:chOff x="0" y="0"/>
          <a:chExt cx="0" cy="0"/>
        </a:xfrm>
      </p:grpSpPr>
      <p:sp>
        <p:nvSpPr>
          <p:cNvPr id="122" name="Google Shape;122;p87"/>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4"/>
        <p:cNvGrpSpPr/>
        <p:nvPr/>
      </p:nvGrpSpPr>
      <p:grpSpPr>
        <a:xfrm>
          <a:off x="0" y="0"/>
          <a:ext cx="0" cy="0"/>
          <a:chOff x="0" y="0"/>
          <a:chExt cx="0" cy="0"/>
        </a:xfrm>
      </p:grpSpPr>
      <p:sp>
        <p:nvSpPr>
          <p:cNvPr id="125" name="Google Shape;125;p89"/>
          <p:cNvSpPr txBox="1">
            <a:spLocks noGrp="1"/>
          </p:cNvSpPr>
          <p:nvPr>
            <p:ph type="title"/>
          </p:nvPr>
        </p:nvSpPr>
        <p:spPr>
          <a:xfrm>
            <a:off x="457200" y="273050"/>
            <a:ext cx="3008313" cy="1162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89"/>
          <p:cNvSpPr txBox="1">
            <a:spLocks noGrp="1"/>
          </p:cNvSpPr>
          <p:nvPr>
            <p:ph type="body" idx="1"/>
          </p:nvPr>
        </p:nvSpPr>
        <p:spPr>
          <a:xfrm>
            <a:off x="3575050" y="273050"/>
            <a:ext cx="5111750" cy="5853113"/>
          </a:xfrm>
          <a:prstGeom prst="rect">
            <a:avLst/>
          </a:prstGeom>
          <a:noFill/>
          <a:ln>
            <a:noFill/>
          </a:ln>
        </p:spPr>
        <p:txBody>
          <a:bodyPr spcFirstLastPara="1" wrap="square" lIns="38100" tIns="38100" rIns="38100" bIns="38100" anchor="t" anchorCtr="0">
            <a:noAutofit/>
          </a:bodyPr>
          <a:lstStyle>
            <a:lvl1pPr marL="457200" lvl="0" indent="-431800" algn="l">
              <a:lnSpc>
                <a:spcPct val="100000"/>
              </a:lnSpc>
              <a:spcBef>
                <a:spcPts val="800"/>
              </a:spcBef>
              <a:spcAft>
                <a:spcPts val="0"/>
              </a:spcAft>
              <a:buSzPts val="3200"/>
              <a:buChar char="•"/>
              <a:defRPr sz="3200"/>
            </a:lvl1pPr>
            <a:lvl2pPr marL="914400" lvl="1" indent="-406400" algn="l">
              <a:lnSpc>
                <a:spcPct val="100000"/>
              </a:lnSpc>
              <a:spcBef>
                <a:spcPts val="700"/>
              </a:spcBef>
              <a:spcAft>
                <a:spcPts val="0"/>
              </a:spcAft>
              <a:buSzPts val="2800"/>
              <a:buChar char="–"/>
              <a:defRPr sz="2800"/>
            </a:lvl2pPr>
            <a:lvl3pPr marL="1371600" lvl="2" indent="-381000" algn="l">
              <a:lnSpc>
                <a:spcPct val="100000"/>
              </a:lnSpc>
              <a:spcBef>
                <a:spcPts val="600"/>
              </a:spcBef>
              <a:spcAft>
                <a:spcPts val="0"/>
              </a:spcAft>
              <a:buSzPts val="2400"/>
              <a:buChar char="•"/>
              <a:defRPr sz="2400"/>
            </a:lvl3pPr>
            <a:lvl4pPr marL="1828800" lvl="3" indent="-355600" algn="l">
              <a:lnSpc>
                <a:spcPct val="100000"/>
              </a:lnSpc>
              <a:spcBef>
                <a:spcPts val="500"/>
              </a:spcBef>
              <a:spcAft>
                <a:spcPts val="0"/>
              </a:spcAft>
              <a:buSzPts val="2000"/>
              <a:buChar char="–"/>
              <a:defRPr sz="2000"/>
            </a:lvl4pPr>
            <a:lvl5pPr marL="2286000" lvl="4" indent="-355600" algn="l">
              <a:lnSpc>
                <a:spcPct val="100000"/>
              </a:lnSpc>
              <a:spcBef>
                <a:spcPts val="500"/>
              </a:spcBef>
              <a:spcAft>
                <a:spcPts val="0"/>
              </a:spcAft>
              <a:buSzPts val="2000"/>
              <a:buChar char="»"/>
              <a:defRPr sz="2000"/>
            </a:lvl5pPr>
            <a:lvl6pPr marL="2743200" lvl="5" indent="-355600" algn="l">
              <a:lnSpc>
                <a:spcPct val="100000"/>
              </a:lnSpc>
              <a:spcBef>
                <a:spcPts val="500"/>
              </a:spcBef>
              <a:spcAft>
                <a:spcPts val="0"/>
              </a:spcAft>
              <a:buSzPts val="2000"/>
              <a:buChar char="»"/>
              <a:defRPr sz="2000"/>
            </a:lvl6pPr>
            <a:lvl7pPr marL="3200400" lvl="6" indent="-355600" algn="l">
              <a:lnSpc>
                <a:spcPct val="100000"/>
              </a:lnSpc>
              <a:spcBef>
                <a:spcPts val="500"/>
              </a:spcBef>
              <a:spcAft>
                <a:spcPts val="0"/>
              </a:spcAft>
              <a:buSzPts val="2000"/>
              <a:buChar char="»"/>
              <a:defRPr sz="2000"/>
            </a:lvl7pPr>
            <a:lvl8pPr marL="3657600" lvl="7" indent="-355600" algn="l">
              <a:lnSpc>
                <a:spcPct val="100000"/>
              </a:lnSpc>
              <a:spcBef>
                <a:spcPts val="500"/>
              </a:spcBef>
              <a:spcAft>
                <a:spcPts val="0"/>
              </a:spcAft>
              <a:buSzPts val="2000"/>
              <a:buChar char="»"/>
              <a:defRPr sz="2000"/>
            </a:lvl8pPr>
            <a:lvl9pPr marL="4114800" lvl="8" indent="-355600" algn="l">
              <a:lnSpc>
                <a:spcPct val="100000"/>
              </a:lnSpc>
              <a:spcBef>
                <a:spcPts val="500"/>
              </a:spcBef>
              <a:spcAft>
                <a:spcPts val="0"/>
              </a:spcAft>
              <a:buSzPts val="2000"/>
              <a:buChar char="»"/>
              <a:defRPr sz="2000"/>
            </a:lvl9pPr>
          </a:lstStyle>
          <a:p>
            <a:endParaRPr/>
          </a:p>
        </p:txBody>
      </p:sp>
      <p:sp>
        <p:nvSpPr>
          <p:cNvPr id="127" name="Google Shape;127;p89"/>
          <p:cNvSpPr txBox="1">
            <a:spLocks noGrp="1"/>
          </p:cNvSpPr>
          <p:nvPr>
            <p:ph type="body" idx="2"/>
          </p:nvPr>
        </p:nvSpPr>
        <p:spPr>
          <a:xfrm>
            <a:off x="457200" y="1435100"/>
            <a:ext cx="3008313" cy="4691063"/>
          </a:xfrm>
          <a:prstGeom prst="rect">
            <a:avLst/>
          </a:prstGeom>
          <a:noFill/>
          <a:ln>
            <a:noFill/>
          </a:ln>
        </p:spPr>
        <p:txBody>
          <a:bodyPr spcFirstLastPara="1" wrap="square" lIns="38100" tIns="38100" rIns="38100" bIns="38100" anchor="t" anchorCtr="0">
            <a:noAutofit/>
          </a:bodyPr>
          <a:lstStyle>
            <a:lvl1pPr marL="457200" lvl="0" indent="-228600" algn="l">
              <a:lnSpc>
                <a:spcPct val="100000"/>
              </a:lnSpc>
              <a:spcBef>
                <a:spcPts val="800"/>
              </a:spcBef>
              <a:spcAft>
                <a:spcPts val="0"/>
              </a:spcAft>
              <a:buSzPts val="1400"/>
              <a:buNone/>
              <a:defRPr sz="1400"/>
            </a:lvl1pPr>
            <a:lvl2pPr marL="914400" lvl="1" indent="-228600" algn="l">
              <a:lnSpc>
                <a:spcPct val="100000"/>
              </a:lnSpc>
              <a:spcBef>
                <a:spcPts val="700"/>
              </a:spcBef>
              <a:spcAft>
                <a:spcPts val="0"/>
              </a:spcAft>
              <a:buSzPts val="1200"/>
              <a:buNone/>
              <a:defRPr sz="12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8"/>
        <p:cNvGrpSpPr/>
        <p:nvPr/>
      </p:nvGrpSpPr>
      <p:grpSpPr>
        <a:xfrm>
          <a:off x="0" y="0"/>
          <a:ext cx="0" cy="0"/>
          <a:chOff x="0" y="0"/>
          <a:chExt cx="0" cy="0"/>
        </a:xfrm>
      </p:grpSpPr>
      <p:sp>
        <p:nvSpPr>
          <p:cNvPr id="129" name="Google Shape;129;p90"/>
          <p:cNvSpPr txBox="1">
            <a:spLocks noGrp="1"/>
          </p:cNvSpPr>
          <p:nvPr>
            <p:ph type="title"/>
          </p:nvPr>
        </p:nvSpPr>
        <p:spPr>
          <a:xfrm>
            <a:off x="1792288" y="4800600"/>
            <a:ext cx="5486400" cy="566738"/>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90"/>
          <p:cNvSpPr>
            <a:spLocks noGrp="1"/>
          </p:cNvSpPr>
          <p:nvPr>
            <p:ph type="pic" idx="2"/>
          </p:nvPr>
        </p:nvSpPr>
        <p:spPr>
          <a:xfrm>
            <a:off x="1792288" y="612775"/>
            <a:ext cx="5486400" cy="4114800"/>
          </a:xfrm>
          <a:prstGeom prst="rect">
            <a:avLst/>
          </a:prstGeom>
          <a:noFill/>
          <a:ln>
            <a:noFill/>
          </a:ln>
        </p:spPr>
      </p:sp>
      <p:sp>
        <p:nvSpPr>
          <p:cNvPr id="131" name="Google Shape;131;p90"/>
          <p:cNvSpPr txBox="1">
            <a:spLocks noGrp="1"/>
          </p:cNvSpPr>
          <p:nvPr>
            <p:ph type="body" idx="1"/>
          </p:nvPr>
        </p:nvSpPr>
        <p:spPr>
          <a:xfrm>
            <a:off x="1792288" y="5367338"/>
            <a:ext cx="5486400" cy="804862"/>
          </a:xfrm>
          <a:prstGeom prst="rect">
            <a:avLst/>
          </a:prstGeom>
          <a:noFill/>
          <a:ln>
            <a:noFill/>
          </a:ln>
        </p:spPr>
        <p:txBody>
          <a:bodyPr spcFirstLastPara="1" wrap="square" lIns="38100" tIns="38100" rIns="38100" bIns="38100" anchor="t" anchorCtr="0">
            <a:noAutofit/>
          </a:bodyPr>
          <a:lstStyle>
            <a:lvl1pPr marL="457200" lvl="0" indent="-228600" algn="l">
              <a:lnSpc>
                <a:spcPct val="100000"/>
              </a:lnSpc>
              <a:spcBef>
                <a:spcPts val="800"/>
              </a:spcBef>
              <a:spcAft>
                <a:spcPts val="0"/>
              </a:spcAft>
              <a:buSzPts val="1400"/>
              <a:buNone/>
              <a:defRPr sz="1400"/>
            </a:lvl1pPr>
            <a:lvl2pPr marL="914400" lvl="1" indent="-228600" algn="l">
              <a:lnSpc>
                <a:spcPct val="100000"/>
              </a:lnSpc>
              <a:spcBef>
                <a:spcPts val="700"/>
              </a:spcBef>
              <a:spcAft>
                <a:spcPts val="0"/>
              </a:spcAft>
              <a:buSzPts val="1200"/>
              <a:buNone/>
              <a:defRPr sz="12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2"/>
        <p:cNvGrpSpPr/>
        <p:nvPr/>
      </p:nvGrpSpPr>
      <p:grpSpPr>
        <a:xfrm>
          <a:off x="0" y="0"/>
          <a:ext cx="0" cy="0"/>
          <a:chOff x="0" y="0"/>
          <a:chExt cx="0" cy="0"/>
        </a:xfrm>
      </p:grpSpPr>
      <p:sp>
        <p:nvSpPr>
          <p:cNvPr id="133" name="Google Shape;133;p91"/>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91"/>
          <p:cNvSpPr txBox="1">
            <a:spLocks noGrp="1"/>
          </p:cNvSpPr>
          <p:nvPr>
            <p:ph type="body" idx="1"/>
          </p:nvPr>
        </p:nvSpPr>
        <p:spPr>
          <a:xfrm rot="5400000">
            <a:off x="1751806" y="-76993"/>
            <a:ext cx="5640387" cy="8229600"/>
          </a:xfrm>
          <a:prstGeom prst="rect">
            <a:avLst/>
          </a:prstGeom>
          <a:noFill/>
          <a:ln>
            <a:noFill/>
          </a:ln>
        </p:spPr>
        <p:txBody>
          <a:bodyPr spcFirstLastPara="1" wrap="square" lIns="38100" tIns="38100" rIns="38100" bIns="38100" anchor="t" anchorCtr="0">
            <a:noAutofit/>
          </a:bodyPr>
          <a:lstStyle>
            <a:lvl1pPr marL="457200" lvl="0" indent="-342900" algn="l">
              <a:lnSpc>
                <a:spcPct val="100000"/>
              </a:lnSpc>
              <a:spcBef>
                <a:spcPts val="800"/>
              </a:spcBef>
              <a:spcAft>
                <a:spcPts val="0"/>
              </a:spcAft>
              <a:buSzPts val="1800"/>
              <a:buChar char="•"/>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5"/>
        <p:cNvGrpSpPr/>
        <p:nvPr/>
      </p:nvGrpSpPr>
      <p:grpSpPr>
        <a:xfrm>
          <a:off x="0" y="0"/>
          <a:ext cx="0" cy="0"/>
          <a:chOff x="0" y="0"/>
          <a:chExt cx="0" cy="0"/>
        </a:xfrm>
      </p:grpSpPr>
      <p:sp>
        <p:nvSpPr>
          <p:cNvPr id="136" name="Google Shape;136;p92"/>
          <p:cNvSpPr txBox="1">
            <a:spLocks noGrp="1"/>
          </p:cNvSpPr>
          <p:nvPr>
            <p:ph type="title"/>
          </p:nvPr>
        </p:nvSpPr>
        <p:spPr>
          <a:xfrm rot="5400000">
            <a:off x="4733925" y="2447925"/>
            <a:ext cx="6629400" cy="21907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92"/>
          <p:cNvSpPr txBox="1">
            <a:spLocks noGrp="1"/>
          </p:cNvSpPr>
          <p:nvPr>
            <p:ph type="body" idx="1"/>
          </p:nvPr>
        </p:nvSpPr>
        <p:spPr>
          <a:xfrm rot="5400000">
            <a:off x="276225" y="333375"/>
            <a:ext cx="6629400" cy="6419850"/>
          </a:xfrm>
          <a:prstGeom prst="rect">
            <a:avLst/>
          </a:prstGeom>
          <a:noFill/>
          <a:ln>
            <a:noFill/>
          </a:ln>
        </p:spPr>
        <p:txBody>
          <a:bodyPr spcFirstLastPara="1" wrap="square" lIns="38100" tIns="38100" rIns="38100" bIns="38100" anchor="t" anchorCtr="0">
            <a:noAutofit/>
          </a:bodyPr>
          <a:lstStyle>
            <a:lvl1pPr marL="457200" lvl="0" indent="-342900" algn="l">
              <a:lnSpc>
                <a:spcPct val="100000"/>
              </a:lnSpc>
              <a:spcBef>
                <a:spcPts val="800"/>
              </a:spcBef>
              <a:spcAft>
                <a:spcPts val="0"/>
              </a:spcAft>
              <a:buSzPts val="1800"/>
              <a:buChar char="•"/>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1"/>
        <p:cNvGrpSpPr/>
        <p:nvPr/>
      </p:nvGrpSpPr>
      <p:grpSpPr>
        <a:xfrm>
          <a:off x="0" y="0"/>
          <a:ext cx="0" cy="0"/>
          <a:chOff x="0" y="0"/>
          <a:chExt cx="0" cy="0"/>
        </a:xfrm>
      </p:grpSpPr>
      <p:sp>
        <p:nvSpPr>
          <p:cNvPr id="142" name="Google Shape;142;p65"/>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65"/>
          <p:cNvSpPr txBox="1">
            <a:spLocks noGrp="1"/>
          </p:cNvSpPr>
          <p:nvPr>
            <p:ph type="body" idx="1"/>
          </p:nvPr>
        </p:nvSpPr>
        <p:spPr>
          <a:xfrm>
            <a:off x="457200" y="1217613"/>
            <a:ext cx="8229600" cy="5640387"/>
          </a:xfrm>
          <a:prstGeom prst="rect">
            <a:avLst/>
          </a:prstGeom>
          <a:noFill/>
          <a:ln>
            <a:noFill/>
          </a:ln>
        </p:spPr>
        <p:txBody>
          <a:bodyPr spcFirstLastPara="1" wrap="square" lIns="38100" tIns="38100" rIns="38100" bIns="38100" anchor="t" anchorCtr="0">
            <a:noAutofit/>
          </a:bodyPr>
          <a:lstStyle>
            <a:lvl1pPr marL="457200" lvl="0" indent="-342900" algn="l">
              <a:lnSpc>
                <a:spcPct val="100000"/>
              </a:lnSpc>
              <a:spcBef>
                <a:spcPts val="800"/>
              </a:spcBef>
              <a:spcAft>
                <a:spcPts val="0"/>
              </a:spcAft>
              <a:buSzPts val="1800"/>
              <a:buChar char="•"/>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4"/>
        <p:cNvGrpSpPr/>
        <p:nvPr/>
      </p:nvGrpSpPr>
      <p:grpSpPr>
        <a:xfrm>
          <a:off x="0" y="0"/>
          <a:ext cx="0" cy="0"/>
          <a:chOff x="0" y="0"/>
          <a:chExt cx="0" cy="0"/>
        </a:xfrm>
      </p:grpSpPr>
      <p:sp>
        <p:nvSpPr>
          <p:cNvPr id="145" name="Google Shape;145;p93"/>
          <p:cNvSpPr txBox="1">
            <a:spLocks noGrp="1"/>
          </p:cNvSpPr>
          <p:nvPr>
            <p:ph type="ctrTitle"/>
          </p:nvPr>
        </p:nvSpPr>
        <p:spPr>
          <a:xfrm>
            <a:off x="685800" y="2130425"/>
            <a:ext cx="7772400" cy="14700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93"/>
          <p:cNvSpPr txBox="1">
            <a:spLocks noGrp="1"/>
          </p:cNvSpPr>
          <p:nvPr>
            <p:ph type="subTitle" idx="1"/>
          </p:nvPr>
        </p:nvSpPr>
        <p:spPr>
          <a:xfrm>
            <a:off x="1371600" y="3886200"/>
            <a:ext cx="6400800" cy="1752600"/>
          </a:xfrm>
          <a:prstGeom prst="rect">
            <a:avLst/>
          </a:prstGeom>
          <a:noFill/>
          <a:ln>
            <a:noFill/>
          </a:ln>
        </p:spPr>
        <p:txBody>
          <a:bodyPr spcFirstLastPara="1" wrap="square" lIns="38100" tIns="38100" rIns="38100" bIns="38100" anchor="t" anchorCtr="0">
            <a:noAutofit/>
          </a:bodyPr>
          <a:lstStyle>
            <a:lvl1pPr lvl="0" algn="ctr">
              <a:lnSpc>
                <a:spcPct val="100000"/>
              </a:lnSpc>
              <a:spcBef>
                <a:spcPts val="800"/>
              </a:spcBef>
              <a:spcAft>
                <a:spcPts val="0"/>
              </a:spcAft>
              <a:buSzPts val="3200"/>
              <a:buNone/>
              <a:defRPr/>
            </a:lvl1pPr>
            <a:lvl2pPr lvl="1" algn="ctr">
              <a:lnSpc>
                <a:spcPct val="100000"/>
              </a:lnSpc>
              <a:spcBef>
                <a:spcPts val="700"/>
              </a:spcBef>
              <a:spcAft>
                <a:spcPts val="0"/>
              </a:spcAft>
              <a:buSzPts val="2800"/>
              <a:buNone/>
              <a:defRPr/>
            </a:lvl2pPr>
            <a:lvl3pPr lvl="2" algn="ctr">
              <a:lnSpc>
                <a:spcPct val="100000"/>
              </a:lnSpc>
              <a:spcBef>
                <a:spcPts val="600"/>
              </a:spcBef>
              <a:spcAft>
                <a:spcPts val="0"/>
              </a:spcAft>
              <a:buSzPts val="2400"/>
              <a:buNone/>
              <a:defRPr/>
            </a:lvl3pPr>
            <a:lvl4pPr lvl="3" algn="ctr">
              <a:lnSpc>
                <a:spcPct val="100000"/>
              </a:lnSpc>
              <a:spcBef>
                <a:spcPts val="500"/>
              </a:spcBef>
              <a:spcAft>
                <a:spcPts val="0"/>
              </a:spcAft>
              <a:buSzPts val="2000"/>
              <a:buNone/>
              <a:defRPr/>
            </a:lvl4pPr>
            <a:lvl5pPr lvl="4" algn="ctr">
              <a:lnSpc>
                <a:spcPct val="100000"/>
              </a:lnSpc>
              <a:spcBef>
                <a:spcPts val="500"/>
              </a:spcBef>
              <a:spcAft>
                <a:spcPts val="0"/>
              </a:spcAft>
              <a:buSzPts val="2000"/>
              <a:buNone/>
              <a:defRPr/>
            </a:lvl5pPr>
            <a:lvl6pPr lvl="5" algn="ctr">
              <a:lnSpc>
                <a:spcPct val="100000"/>
              </a:lnSpc>
              <a:spcBef>
                <a:spcPts val="500"/>
              </a:spcBef>
              <a:spcAft>
                <a:spcPts val="0"/>
              </a:spcAft>
              <a:buSzPts val="2000"/>
              <a:buNone/>
              <a:defRPr/>
            </a:lvl6pPr>
            <a:lvl7pPr lvl="6" algn="ctr">
              <a:lnSpc>
                <a:spcPct val="100000"/>
              </a:lnSpc>
              <a:spcBef>
                <a:spcPts val="500"/>
              </a:spcBef>
              <a:spcAft>
                <a:spcPts val="0"/>
              </a:spcAft>
              <a:buSzPts val="2000"/>
              <a:buNone/>
              <a:defRPr/>
            </a:lvl7pPr>
            <a:lvl8pPr lvl="7" algn="ctr">
              <a:lnSpc>
                <a:spcPct val="100000"/>
              </a:lnSpc>
              <a:spcBef>
                <a:spcPts val="500"/>
              </a:spcBef>
              <a:spcAft>
                <a:spcPts val="0"/>
              </a:spcAft>
              <a:buSzPts val="2000"/>
              <a:buNone/>
              <a:defRPr/>
            </a:lvl8pPr>
            <a:lvl9pPr lvl="8" algn="ctr">
              <a:lnSpc>
                <a:spcPct val="100000"/>
              </a:lnSpc>
              <a:spcBef>
                <a:spcPts val="500"/>
              </a:spcBef>
              <a:spcAft>
                <a:spcPts val="0"/>
              </a:spcAft>
              <a:buSzPts val="20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7"/>
        <p:cNvGrpSpPr/>
        <p:nvPr/>
      </p:nvGrpSpPr>
      <p:grpSpPr>
        <a:xfrm>
          <a:off x="0" y="0"/>
          <a:ext cx="0" cy="0"/>
          <a:chOff x="0" y="0"/>
          <a:chExt cx="0" cy="0"/>
        </a:xfrm>
      </p:grpSpPr>
      <p:sp>
        <p:nvSpPr>
          <p:cNvPr id="148" name="Google Shape;148;p94"/>
          <p:cNvSpPr txBox="1">
            <a:spLocks noGrp="1"/>
          </p:cNvSpPr>
          <p:nvPr>
            <p:ph type="title"/>
          </p:nvPr>
        </p:nvSpPr>
        <p:spPr>
          <a:xfrm>
            <a:off x="722313" y="4406900"/>
            <a:ext cx="7772400" cy="13620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94"/>
          <p:cNvSpPr txBox="1">
            <a:spLocks noGrp="1"/>
          </p:cNvSpPr>
          <p:nvPr>
            <p:ph type="body" idx="1"/>
          </p:nvPr>
        </p:nvSpPr>
        <p:spPr>
          <a:xfrm>
            <a:off x="722313" y="2906713"/>
            <a:ext cx="7772400" cy="1500187"/>
          </a:xfrm>
          <a:prstGeom prst="rect">
            <a:avLst/>
          </a:prstGeom>
          <a:noFill/>
          <a:ln>
            <a:noFill/>
          </a:ln>
        </p:spPr>
        <p:txBody>
          <a:bodyPr spcFirstLastPara="1" wrap="square" lIns="38100" tIns="38100" rIns="38100" bIns="38100" anchor="b" anchorCtr="0">
            <a:noAutofit/>
          </a:bodyPr>
          <a:lstStyle>
            <a:lvl1pPr marL="457200" lvl="0" indent="-228600" algn="l">
              <a:lnSpc>
                <a:spcPct val="100000"/>
              </a:lnSpc>
              <a:spcBef>
                <a:spcPts val="800"/>
              </a:spcBef>
              <a:spcAft>
                <a:spcPts val="0"/>
              </a:spcAft>
              <a:buSzPts val="2000"/>
              <a:buNone/>
              <a:defRPr sz="2000"/>
            </a:lvl1pPr>
            <a:lvl2pPr marL="914400" lvl="1" indent="-228600" algn="l">
              <a:lnSpc>
                <a:spcPct val="100000"/>
              </a:lnSpc>
              <a:spcBef>
                <a:spcPts val="700"/>
              </a:spcBef>
              <a:spcAft>
                <a:spcPts val="0"/>
              </a:spcAft>
              <a:buSzPts val="1800"/>
              <a:buNone/>
              <a:defRPr sz="1800"/>
            </a:lvl2pPr>
            <a:lvl3pPr marL="1371600" lvl="2" indent="-228600" algn="l">
              <a:lnSpc>
                <a:spcPct val="100000"/>
              </a:lnSpc>
              <a:spcBef>
                <a:spcPts val="600"/>
              </a:spcBef>
              <a:spcAft>
                <a:spcPts val="0"/>
              </a:spcAft>
              <a:buSzPts val="1600"/>
              <a:buNone/>
              <a:defRPr sz="1600"/>
            </a:lvl3pPr>
            <a:lvl4pPr marL="1828800" lvl="3" indent="-228600" algn="l">
              <a:lnSpc>
                <a:spcPct val="100000"/>
              </a:lnSpc>
              <a:spcBef>
                <a:spcPts val="500"/>
              </a:spcBef>
              <a:spcAft>
                <a:spcPts val="0"/>
              </a:spcAft>
              <a:buSzPts val="1400"/>
              <a:buNone/>
              <a:defRPr sz="1400"/>
            </a:lvl4pPr>
            <a:lvl5pPr marL="2286000" lvl="4" indent="-228600" algn="l">
              <a:lnSpc>
                <a:spcPct val="100000"/>
              </a:lnSpc>
              <a:spcBef>
                <a:spcPts val="500"/>
              </a:spcBef>
              <a:spcAft>
                <a:spcPts val="0"/>
              </a:spcAft>
              <a:buSzPts val="1400"/>
              <a:buNone/>
              <a:defRPr sz="1400"/>
            </a:lvl5pPr>
            <a:lvl6pPr marL="2743200" lvl="5" indent="-228600" algn="l">
              <a:lnSpc>
                <a:spcPct val="100000"/>
              </a:lnSpc>
              <a:spcBef>
                <a:spcPts val="500"/>
              </a:spcBef>
              <a:spcAft>
                <a:spcPts val="0"/>
              </a:spcAft>
              <a:buSzPts val="1400"/>
              <a:buNone/>
              <a:defRPr sz="1400"/>
            </a:lvl6pPr>
            <a:lvl7pPr marL="3200400" lvl="6" indent="-228600" algn="l">
              <a:lnSpc>
                <a:spcPct val="100000"/>
              </a:lnSpc>
              <a:spcBef>
                <a:spcPts val="500"/>
              </a:spcBef>
              <a:spcAft>
                <a:spcPts val="0"/>
              </a:spcAft>
              <a:buSzPts val="1400"/>
              <a:buNone/>
              <a:defRPr sz="1400"/>
            </a:lvl7pPr>
            <a:lvl8pPr marL="3657600" lvl="7" indent="-228600" algn="l">
              <a:lnSpc>
                <a:spcPct val="100000"/>
              </a:lnSpc>
              <a:spcBef>
                <a:spcPts val="500"/>
              </a:spcBef>
              <a:spcAft>
                <a:spcPts val="0"/>
              </a:spcAft>
              <a:buSzPts val="1400"/>
              <a:buNone/>
              <a:defRPr sz="1400"/>
            </a:lvl8pPr>
            <a:lvl9pPr marL="4114800" lvl="8" indent="-228600" algn="l">
              <a:lnSpc>
                <a:spcPct val="100000"/>
              </a:lnSpc>
              <a:spcBef>
                <a:spcPts val="500"/>
              </a:spcBef>
              <a:spcAft>
                <a:spcPts val="0"/>
              </a:spcAft>
              <a:buSzPts val="1400"/>
              <a:buNone/>
              <a:defRPr sz="14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0"/>
        <p:cNvGrpSpPr/>
        <p:nvPr/>
      </p:nvGrpSpPr>
      <p:grpSpPr>
        <a:xfrm>
          <a:off x="0" y="0"/>
          <a:ext cx="0" cy="0"/>
          <a:chOff x="0" y="0"/>
          <a:chExt cx="0" cy="0"/>
        </a:xfrm>
      </p:grpSpPr>
      <p:sp>
        <p:nvSpPr>
          <p:cNvPr id="151" name="Google Shape;151;p95"/>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95"/>
          <p:cNvSpPr txBox="1">
            <a:spLocks noGrp="1"/>
          </p:cNvSpPr>
          <p:nvPr>
            <p:ph type="body" idx="1"/>
          </p:nvPr>
        </p:nvSpPr>
        <p:spPr>
          <a:xfrm>
            <a:off x="457200" y="1217613"/>
            <a:ext cx="4038600" cy="5640387"/>
          </a:xfrm>
          <a:prstGeom prst="rect">
            <a:avLst/>
          </a:prstGeom>
          <a:noFill/>
          <a:ln>
            <a:noFill/>
          </a:ln>
        </p:spPr>
        <p:txBody>
          <a:bodyPr spcFirstLastPara="1" wrap="square" lIns="38100" tIns="38100" rIns="38100" bIns="38100" anchor="t" anchorCtr="0">
            <a:noAutofit/>
          </a:bodyPr>
          <a:lstStyle>
            <a:lvl1pPr marL="457200" lvl="0" indent="-406400" algn="l">
              <a:lnSpc>
                <a:spcPct val="100000"/>
              </a:lnSpc>
              <a:spcBef>
                <a:spcPts val="800"/>
              </a:spcBef>
              <a:spcAft>
                <a:spcPts val="0"/>
              </a:spcAft>
              <a:buSzPts val="2800"/>
              <a:buChar char="•"/>
              <a:defRPr sz="2800"/>
            </a:lvl1pPr>
            <a:lvl2pPr marL="914400" lvl="1" indent="-381000" algn="l">
              <a:lnSpc>
                <a:spcPct val="100000"/>
              </a:lnSpc>
              <a:spcBef>
                <a:spcPts val="700"/>
              </a:spcBef>
              <a:spcAft>
                <a:spcPts val="0"/>
              </a:spcAft>
              <a:buSzPts val="2400"/>
              <a:buChar char="–"/>
              <a:defRPr sz="2400"/>
            </a:lvl2pPr>
            <a:lvl3pPr marL="1371600" lvl="2" indent="-355600" algn="l">
              <a:lnSpc>
                <a:spcPct val="100000"/>
              </a:lnSpc>
              <a:spcBef>
                <a:spcPts val="600"/>
              </a:spcBef>
              <a:spcAft>
                <a:spcPts val="0"/>
              </a:spcAft>
              <a:buSzPts val="2000"/>
              <a:buChar char="•"/>
              <a:defRPr sz="2000"/>
            </a:lvl3pPr>
            <a:lvl4pPr marL="1828800" lvl="3" indent="-342900" algn="l">
              <a:lnSpc>
                <a:spcPct val="100000"/>
              </a:lnSpc>
              <a:spcBef>
                <a:spcPts val="500"/>
              </a:spcBef>
              <a:spcAft>
                <a:spcPts val="0"/>
              </a:spcAft>
              <a:buSzPts val="1800"/>
              <a:buChar char="–"/>
              <a:defRPr sz="1800"/>
            </a:lvl4pPr>
            <a:lvl5pPr marL="2286000" lvl="4" indent="-342900" algn="l">
              <a:lnSpc>
                <a:spcPct val="100000"/>
              </a:lnSpc>
              <a:spcBef>
                <a:spcPts val="500"/>
              </a:spcBef>
              <a:spcAft>
                <a:spcPts val="0"/>
              </a:spcAft>
              <a:buSzPts val="1800"/>
              <a:buChar char="»"/>
              <a:defRPr sz="1800"/>
            </a:lvl5pPr>
            <a:lvl6pPr marL="2743200" lvl="5" indent="-342900" algn="l">
              <a:lnSpc>
                <a:spcPct val="100000"/>
              </a:lnSpc>
              <a:spcBef>
                <a:spcPts val="500"/>
              </a:spcBef>
              <a:spcAft>
                <a:spcPts val="0"/>
              </a:spcAft>
              <a:buSzPts val="1800"/>
              <a:buChar char="»"/>
              <a:defRPr sz="1800"/>
            </a:lvl6pPr>
            <a:lvl7pPr marL="3200400" lvl="6" indent="-342900" algn="l">
              <a:lnSpc>
                <a:spcPct val="100000"/>
              </a:lnSpc>
              <a:spcBef>
                <a:spcPts val="500"/>
              </a:spcBef>
              <a:spcAft>
                <a:spcPts val="0"/>
              </a:spcAft>
              <a:buSzPts val="1800"/>
              <a:buChar char="»"/>
              <a:defRPr sz="1800"/>
            </a:lvl7pPr>
            <a:lvl8pPr marL="3657600" lvl="7" indent="-342900" algn="l">
              <a:lnSpc>
                <a:spcPct val="100000"/>
              </a:lnSpc>
              <a:spcBef>
                <a:spcPts val="500"/>
              </a:spcBef>
              <a:spcAft>
                <a:spcPts val="0"/>
              </a:spcAft>
              <a:buSzPts val="1800"/>
              <a:buChar char="»"/>
              <a:defRPr sz="1800"/>
            </a:lvl8pPr>
            <a:lvl9pPr marL="4114800" lvl="8" indent="-342900" algn="l">
              <a:lnSpc>
                <a:spcPct val="100000"/>
              </a:lnSpc>
              <a:spcBef>
                <a:spcPts val="500"/>
              </a:spcBef>
              <a:spcAft>
                <a:spcPts val="0"/>
              </a:spcAft>
              <a:buSzPts val="1800"/>
              <a:buChar char="»"/>
              <a:defRPr sz="1800"/>
            </a:lvl9pPr>
          </a:lstStyle>
          <a:p>
            <a:endParaRPr/>
          </a:p>
        </p:txBody>
      </p:sp>
      <p:sp>
        <p:nvSpPr>
          <p:cNvPr id="153" name="Google Shape;153;p95"/>
          <p:cNvSpPr txBox="1">
            <a:spLocks noGrp="1"/>
          </p:cNvSpPr>
          <p:nvPr>
            <p:ph type="body" idx="2"/>
          </p:nvPr>
        </p:nvSpPr>
        <p:spPr>
          <a:xfrm>
            <a:off x="4648200" y="1217613"/>
            <a:ext cx="4038600" cy="5640387"/>
          </a:xfrm>
          <a:prstGeom prst="rect">
            <a:avLst/>
          </a:prstGeom>
          <a:noFill/>
          <a:ln>
            <a:noFill/>
          </a:ln>
        </p:spPr>
        <p:txBody>
          <a:bodyPr spcFirstLastPara="1" wrap="square" lIns="38100" tIns="38100" rIns="38100" bIns="38100" anchor="t" anchorCtr="0">
            <a:noAutofit/>
          </a:bodyPr>
          <a:lstStyle>
            <a:lvl1pPr marL="457200" lvl="0" indent="-406400" algn="l">
              <a:lnSpc>
                <a:spcPct val="100000"/>
              </a:lnSpc>
              <a:spcBef>
                <a:spcPts val="800"/>
              </a:spcBef>
              <a:spcAft>
                <a:spcPts val="0"/>
              </a:spcAft>
              <a:buSzPts val="2800"/>
              <a:buChar char="•"/>
              <a:defRPr sz="2800"/>
            </a:lvl1pPr>
            <a:lvl2pPr marL="914400" lvl="1" indent="-381000" algn="l">
              <a:lnSpc>
                <a:spcPct val="100000"/>
              </a:lnSpc>
              <a:spcBef>
                <a:spcPts val="700"/>
              </a:spcBef>
              <a:spcAft>
                <a:spcPts val="0"/>
              </a:spcAft>
              <a:buSzPts val="2400"/>
              <a:buChar char="–"/>
              <a:defRPr sz="2400"/>
            </a:lvl2pPr>
            <a:lvl3pPr marL="1371600" lvl="2" indent="-355600" algn="l">
              <a:lnSpc>
                <a:spcPct val="100000"/>
              </a:lnSpc>
              <a:spcBef>
                <a:spcPts val="600"/>
              </a:spcBef>
              <a:spcAft>
                <a:spcPts val="0"/>
              </a:spcAft>
              <a:buSzPts val="2000"/>
              <a:buChar char="•"/>
              <a:defRPr sz="2000"/>
            </a:lvl3pPr>
            <a:lvl4pPr marL="1828800" lvl="3" indent="-342900" algn="l">
              <a:lnSpc>
                <a:spcPct val="100000"/>
              </a:lnSpc>
              <a:spcBef>
                <a:spcPts val="500"/>
              </a:spcBef>
              <a:spcAft>
                <a:spcPts val="0"/>
              </a:spcAft>
              <a:buSzPts val="1800"/>
              <a:buChar char="–"/>
              <a:defRPr sz="1800"/>
            </a:lvl4pPr>
            <a:lvl5pPr marL="2286000" lvl="4" indent="-342900" algn="l">
              <a:lnSpc>
                <a:spcPct val="100000"/>
              </a:lnSpc>
              <a:spcBef>
                <a:spcPts val="500"/>
              </a:spcBef>
              <a:spcAft>
                <a:spcPts val="0"/>
              </a:spcAft>
              <a:buSzPts val="1800"/>
              <a:buChar char="»"/>
              <a:defRPr sz="1800"/>
            </a:lvl5pPr>
            <a:lvl6pPr marL="2743200" lvl="5" indent="-342900" algn="l">
              <a:lnSpc>
                <a:spcPct val="100000"/>
              </a:lnSpc>
              <a:spcBef>
                <a:spcPts val="500"/>
              </a:spcBef>
              <a:spcAft>
                <a:spcPts val="0"/>
              </a:spcAft>
              <a:buSzPts val="1800"/>
              <a:buChar char="»"/>
              <a:defRPr sz="1800"/>
            </a:lvl6pPr>
            <a:lvl7pPr marL="3200400" lvl="6" indent="-342900" algn="l">
              <a:lnSpc>
                <a:spcPct val="100000"/>
              </a:lnSpc>
              <a:spcBef>
                <a:spcPts val="500"/>
              </a:spcBef>
              <a:spcAft>
                <a:spcPts val="0"/>
              </a:spcAft>
              <a:buSzPts val="1800"/>
              <a:buChar char="»"/>
              <a:defRPr sz="1800"/>
            </a:lvl7pPr>
            <a:lvl8pPr marL="3657600" lvl="7" indent="-342900" algn="l">
              <a:lnSpc>
                <a:spcPct val="100000"/>
              </a:lnSpc>
              <a:spcBef>
                <a:spcPts val="500"/>
              </a:spcBef>
              <a:spcAft>
                <a:spcPts val="0"/>
              </a:spcAft>
              <a:buSzPts val="1800"/>
              <a:buChar char="»"/>
              <a:defRPr sz="1800"/>
            </a:lvl8pPr>
            <a:lvl9pPr marL="4114800" lvl="8" indent="-342900" algn="l">
              <a:lnSpc>
                <a:spcPct val="100000"/>
              </a:lnSpc>
              <a:spcBef>
                <a:spcPts val="500"/>
              </a:spcBef>
              <a:spcAft>
                <a:spcPts val="0"/>
              </a:spcAft>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9pPr>
          </a:lstStyle>
          <a:p>
            <a:endParaRPr/>
          </a:p>
        </p:txBody>
      </p:sp>
      <p:sp>
        <p:nvSpPr>
          <p:cNvPr id="24" name="Google Shape;24;p6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800"/>
              </a:spcBef>
              <a:spcAft>
                <a:spcPts val="0"/>
              </a:spcAft>
              <a:buClr>
                <a:srgbClr val="958D85"/>
              </a:buClr>
              <a:buSzPts val="2800"/>
              <a:buFont typeface="Arial"/>
              <a:buChar char="•"/>
              <a:defRPr sz="2800" b="0" i="0" u="none" strike="noStrike" cap="none">
                <a:solidFill>
                  <a:schemeClr val="dk1"/>
                </a:solidFill>
                <a:latin typeface="Merriweather Sans"/>
                <a:ea typeface="Merriweather Sans"/>
                <a:cs typeface="Merriweather Sans"/>
                <a:sym typeface="Merriweather Sans"/>
              </a:defRPr>
            </a:lvl1pPr>
            <a:lvl2pPr marL="914400" marR="0" lvl="1" indent="-381000" algn="l" rtl="0">
              <a:lnSpc>
                <a:spcPct val="100000"/>
              </a:lnSpc>
              <a:spcBef>
                <a:spcPts val="700"/>
              </a:spcBef>
              <a:spcAft>
                <a:spcPts val="0"/>
              </a:spcAft>
              <a:buClr>
                <a:srgbClr val="958D85"/>
              </a:buClr>
              <a:buSzPts val="2400"/>
              <a:buFont typeface="Arial"/>
              <a:buChar char="–"/>
              <a:defRPr sz="2400" b="0" i="0" u="none" strike="noStrike" cap="none">
                <a:solidFill>
                  <a:schemeClr val="dk1"/>
                </a:solidFill>
                <a:latin typeface="Merriweather Sans"/>
                <a:ea typeface="Merriweather Sans"/>
                <a:cs typeface="Merriweather Sans"/>
                <a:sym typeface="Merriweather Sans"/>
              </a:defRPr>
            </a:lvl2pPr>
            <a:lvl3pPr marL="1371600" marR="0" lvl="2" indent="-355600" algn="l" rtl="0">
              <a:lnSpc>
                <a:spcPct val="100000"/>
              </a:lnSpc>
              <a:spcBef>
                <a:spcPts val="6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3pPr>
            <a:lvl4pPr marL="1828800" marR="0" lvl="3" indent="-342900" algn="l" rtl="0">
              <a:lnSpc>
                <a:spcPct val="100000"/>
              </a:lnSpc>
              <a:spcBef>
                <a:spcPts val="500"/>
              </a:spcBef>
              <a:spcAft>
                <a:spcPts val="0"/>
              </a:spcAft>
              <a:buClr>
                <a:srgbClr val="958D85"/>
              </a:buClr>
              <a:buSzPts val="1800"/>
              <a:buFont typeface="Arial"/>
              <a:buChar char="–"/>
              <a:defRPr sz="1800" b="0" i="0" u="none" strike="noStrike" cap="none">
                <a:solidFill>
                  <a:schemeClr val="dk1"/>
                </a:solidFill>
                <a:latin typeface="Merriweather Sans"/>
                <a:ea typeface="Merriweather Sans"/>
                <a:cs typeface="Merriweather Sans"/>
                <a:sym typeface="Merriweather Sans"/>
              </a:defRPr>
            </a:lvl4pPr>
            <a:lvl5pPr marL="2286000" marR="0" lvl="4" indent="-342900" algn="l" rtl="0">
              <a:lnSpc>
                <a:spcPct val="100000"/>
              </a:lnSpc>
              <a:spcBef>
                <a:spcPts val="500"/>
              </a:spcBef>
              <a:spcAft>
                <a:spcPts val="0"/>
              </a:spcAft>
              <a:buClr>
                <a:srgbClr val="958D85"/>
              </a:buClr>
              <a:buSzPts val="1800"/>
              <a:buFont typeface="Arial"/>
              <a:buChar char="»"/>
              <a:defRPr sz="1800" b="0" i="0" u="none" strike="noStrike" cap="none">
                <a:solidFill>
                  <a:schemeClr val="dk1"/>
                </a:solidFill>
                <a:latin typeface="Merriweather Sans"/>
                <a:ea typeface="Merriweather Sans"/>
                <a:cs typeface="Merriweather Sans"/>
                <a:sym typeface="Merriweather Sans"/>
              </a:defRPr>
            </a:lvl5pPr>
            <a:lvl6pPr marL="2743200" marR="0" lvl="5" indent="-342900" algn="l" rtl="0">
              <a:lnSpc>
                <a:spcPct val="100000"/>
              </a:lnSpc>
              <a:spcBef>
                <a:spcPts val="500"/>
              </a:spcBef>
              <a:spcAft>
                <a:spcPts val="0"/>
              </a:spcAft>
              <a:buClr>
                <a:srgbClr val="958D85"/>
              </a:buClr>
              <a:buSzPts val="1800"/>
              <a:buFont typeface="Arial"/>
              <a:buChar char="»"/>
              <a:defRPr sz="1800" b="0" i="0" u="none" strike="noStrike" cap="none">
                <a:solidFill>
                  <a:schemeClr val="dk1"/>
                </a:solidFill>
                <a:latin typeface="Merriweather Sans"/>
                <a:ea typeface="Merriweather Sans"/>
                <a:cs typeface="Merriweather Sans"/>
                <a:sym typeface="Merriweather Sans"/>
              </a:defRPr>
            </a:lvl6pPr>
            <a:lvl7pPr marL="3200400" marR="0" lvl="6" indent="-342900" algn="l" rtl="0">
              <a:lnSpc>
                <a:spcPct val="100000"/>
              </a:lnSpc>
              <a:spcBef>
                <a:spcPts val="500"/>
              </a:spcBef>
              <a:spcAft>
                <a:spcPts val="0"/>
              </a:spcAft>
              <a:buClr>
                <a:srgbClr val="958D85"/>
              </a:buClr>
              <a:buSzPts val="1800"/>
              <a:buFont typeface="Arial"/>
              <a:buChar char="»"/>
              <a:defRPr sz="1800" b="0" i="0" u="none" strike="noStrike" cap="none">
                <a:solidFill>
                  <a:schemeClr val="dk1"/>
                </a:solidFill>
                <a:latin typeface="Merriweather Sans"/>
                <a:ea typeface="Merriweather Sans"/>
                <a:cs typeface="Merriweather Sans"/>
                <a:sym typeface="Merriweather Sans"/>
              </a:defRPr>
            </a:lvl7pPr>
            <a:lvl8pPr marL="3657600" marR="0" lvl="7" indent="-342900" algn="l" rtl="0">
              <a:lnSpc>
                <a:spcPct val="100000"/>
              </a:lnSpc>
              <a:spcBef>
                <a:spcPts val="500"/>
              </a:spcBef>
              <a:spcAft>
                <a:spcPts val="0"/>
              </a:spcAft>
              <a:buClr>
                <a:srgbClr val="958D85"/>
              </a:buClr>
              <a:buSzPts val="1800"/>
              <a:buFont typeface="Arial"/>
              <a:buChar char="»"/>
              <a:defRPr sz="1800" b="0" i="0" u="none" strike="noStrike" cap="none">
                <a:solidFill>
                  <a:schemeClr val="dk1"/>
                </a:solidFill>
                <a:latin typeface="Merriweather Sans"/>
                <a:ea typeface="Merriweather Sans"/>
                <a:cs typeface="Merriweather Sans"/>
                <a:sym typeface="Merriweather Sans"/>
              </a:defRPr>
            </a:lvl8pPr>
            <a:lvl9pPr marL="4114800" marR="0" lvl="8" indent="-342900" algn="l" rtl="0">
              <a:lnSpc>
                <a:spcPct val="100000"/>
              </a:lnSpc>
              <a:spcBef>
                <a:spcPts val="500"/>
              </a:spcBef>
              <a:spcAft>
                <a:spcPts val="0"/>
              </a:spcAft>
              <a:buClr>
                <a:srgbClr val="958D85"/>
              </a:buClr>
              <a:buSzPts val="1800"/>
              <a:buFont typeface="Arial"/>
              <a:buChar char="»"/>
              <a:defRPr sz="1800" b="0" i="0" u="none" strike="noStrike" cap="none">
                <a:solidFill>
                  <a:schemeClr val="dk1"/>
                </a:solidFill>
                <a:latin typeface="Merriweather Sans"/>
                <a:ea typeface="Merriweather Sans"/>
                <a:cs typeface="Merriweather Sans"/>
                <a:sym typeface="Merriweather Sans"/>
              </a:defRPr>
            </a:lvl9pPr>
          </a:lstStyle>
          <a:p>
            <a:endParaRPr/>
          </a:p>
        </p:txBody>
      </p:sp>
      <p:sp>
        <p:nvSpPr>
          <p:cNvPr id="25" name="Google Shape;25;p6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800"/>
              </a:spcBef>
              <a:spcAft>
                <a:spcPts val="0"/>
              </a:spcAft>
              <a:buClr>
                <a:srgbClr val="958D85"/>
              </a:buClr>
              <a:buSzPts val="2800"/>
              <a:buFont typeface="Arial"/>
              <a:buChar char="•"/>
              <a:defRPr sz="2800" b="0" i="0" u="none" strike="noStrike" cap="none">
                <a:solidFill>
                  <a:schemeClr val="dk1"/>
                </a:solidFill>
                <a:latin typeface="Merriweather Sans"/>
                <a:ea typeface="Merriweather Sans"/>
                <a:cs typeface="Merriweather Sans"/>
                <a:sym typeface="Merriweather Sans"/>
              </a:defRPr>
            </a:lvl1pPr>
            <a:lvl2pPr marL="914400" marR="0" lvl="1" indent="-381000" algn="l" rtl="0">
              <a:lnSpc>
                <a:spcPct val="100000"/>
              </a:lnSpc>
              <a:spcBef>
                <a:spcPts val="700"/>
              </a:spcBef>
              <a:spcAft>
                <a:spcPts val="0"/>
              </a:spcAft>
              <a:buClr>
                <a:srgbClr val="958D85"/>
              </a:buClr>
              <a:buSzPts val="2400"/>
              <a:buFont typeface="Arial"/>
              <a:buChar char="–"/>
              <a:defRPr sz="2400" b="0" i="0" u="none" strike="noStrike" cap="none">
                <a:solidFill>
                  <a:schemeClr val="dk1"/>
                </a:solidFill>
                <a:latin typeface="Merriweather Sans"/>
                <a:ea typeface="Merriweather Sans"/>
                <a:cs typeface="Merriweather Sans"/>
                <a:sym typeface="Merriweather Sans"/>
              </a:defRPr>
            </a:lvl2pPr>
            <a:lvl3pPr marL="1371600" marR="0" lvl="2" indent="-355600" algn="l" rtl="0">
              <a:lnSpc>
                <a:spcPct val="100000"/>
              </a:lnSpc>
              <a:spcBef>
                <a:spcPts val="6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3pPr>
            <a:lvl4pPr marL="1828800" marR="0" lvl="3" indent="-342900" algn="l" rtl="0">
              <a:lnSpc>
                <a:spcPct val="100000"/>
              </a:lnSpc>
              <a:spcBef>
                <a:spcPts val="500"/>
              </a:spcBef>
              <a:spcAft>
                <a:spcPts val="0"/>
              </a:spcAft>
              <a:buClr>
                <a:srgbClr val="958D85"/>
              </a:buClr>
              <a:buSzPts val="1800"/>
              <a:buFont typeface="Arial"/>
              <a:buChar char="–"/>
              <a:defRPr sz="1800" b="0" i="0" u="none" strike="noStrike" cap="none">
                <a:solidFill>
                  <a:schemeClr val="dk1"/>
                </a:solidFill>
                <a:latin typeface="Merriweather Sans"/>
                <a:ea typeface="Merriweather Sans"/>
                <a:cs typeface="Merriweather Sans"/>
                <a:sym typeface="Merriweather Sans"/>
              </a:defRPr>
            </a:lvl4pPr>
            <a:lvl5pPr marL="2286000" marR="0" lvl="4" indent="-342900" algn="l" rtl="0">
              <a:lnSpc>
                <a:spcPct val="100000"/>
              </a:lnSpc>
              <a:spcBef>
                <a:spcPts val="500"/>
              </a:spcBef>
              <a:spcAft>
                <a:spcPts val="0"/>
              </a:spcAft>
              <a:buClr>
                <a:srgbClr val="958D85"/>
              </a:buClr>
              <a:buSzPts val="1800"/>
              <a:buFont typeface="Arial"/>
              <a:buChar char="»"/>
              <a:defRPr sz="1800" b="0" i="0" u="none" strike="noStrike" cap="none">
                <a:solidFill>
                  <a:schemeClr val="dk1"/>
                </a:solidFill>
                <a:latin typeface="Merriweather Sans"/>
                <a:ea typeface="Merriweather Sans"/>
                <a:cs typeface="Merriweather Sans"/>
                <a:sym typeface="Merriweather Sans"/>
              </a:defRPr>
            </a:lvl5pPr>
            <a:lvl6pPr marL="2743200" marR="0" lvl="5" indent="-342900" algn="l" rtl="0">
              <a:lnSpc>
                <a:spcPct val="100000"/>
              </a:lnSpc>
              <a:spcBef>
                <a:spcPts val="500"/>
              </a:spcBef>
              <a:spcAft>
                <a:spcPts val="0"/>
              </a:spcAft>
              <a:buClr>
                <a:srgbClr val="958D85"/>
              </a:buClr>
              <a:buSzPts val="1800"/>
              <a:buFont typeface="Arial"/>
              <a:buChar char="»"/>
              <a:defRPr sz="1800" b="0" i="0" u="none" strike="noStrike" cap="none">
                <a:solidFill>
                  <a:schemeClr val="dk1"/>
                </a:solidFill>
                <a:latin typeface="Merriweather Sans"/>
                <a:ea typeface="Merriweather Sans"/>
                <a:cs typeface="Merriweather Sans"/>
                <a:sym typeface="Merriweather Sans"/>
              </a:defRPr>
            </a:lvl6pPr>
            <a:lvl7pPr marL="3200400" marR="0" lvl="6" indent="-342900" algn="l" rtl="0">
              <a:lnSpc>
                <a:spcPct val="100000"/>
              </a:lnSpc>
              <a:spcBef>
                <a:spcPts val="500"/>
              </a:spcBef>
              <a:spcAft>
                <a:spcPts val="0"/>
              </a:spcAft>
              <a:buClr>
                <a:srgbClr val="958D85"/>
              </a:buClr>
              <a:buSzPts val="1800"/>
              <a:buFont typeface="Arial"/>
              <a:buChar char="»"/>
              <a:defRPr sz="1800" b="0" i="0" u="none" strike="noStrike" cap="none">
                <a:solidFill>
                  <a:schemeClr val="dk1"/>
                </a:solidFill>
                <a:latin typeface="Merriweather Sans"/>
                <a:ea typeface="Merriweather Sans"/>
                <a:cs typeface="Merriweather Sans"/>
                <a:sym typeface="Merriweather Sans"/>
              </a:defRPr>
            </a:lvl7pPr>
            <a:lvl8pPr marL="3657600" marR="0" lvl="7" indent="-342900" algn="l" rtl="0">
              <a:lnSpc>
                <a:spcPct val="100000"/>
              </a:lnSpc>
              <a:spcBef>
                <a:spcPts val="500"/>
              </a:spcBef>
              <a:spcAft>
                <a:spcPts val="0"/>
              </a:spcAft>
              <a:buClr>
                <a:srgbClr val="958D85"/>
              </a:buClr>
              <a:buSzPts val="1800"/>
              <a:buFont typeface="Arial"/>
              <a:buChar char="»"/>
              <a:defRPr sz="1800" b="0" i="0" u="none" strike="noStrike" cap="none">
                <a:solidFill>
                  <a:schemeClr val="dk1"/>
                </a:solidFill>
                <a:latin typeface="Merriweather Sans"/>
                <a:ea typeface="Merriweather Sans"/>
                <a:cs typeface="Merriweather Sans"/>
                <a:sym typeface="Merriweather Sans"/>
              </a:defRPr>
            </a:lvl8pPr>
            <a:lvl9pPr marL="4114800" marR="0" lvl="8" indent="-342900" algn="l" rtl="0">
              <a:lnSpc>
                <a:spcPct val="100000"/>
              </a:lnSpc>
              <a:spcBef>
                <a:spcPts val="500"/>
              </a:spcBef>
              <a:spcAft>
                <a:spcPts val="0"/>
              </a:spcAft>
              <a:buClr>
                <a:srgbClr val="958D85"/>
              </a:buClr>
              <a:buSzPts val="1800"/>
              <a:buFont typeface="Arial"/>
              <a:buChar char="»"/>
              <a:defRPr sz="1800" b="0" i="0" u="none" strike="noStrike" cap="none">
                <a:solidFill>
                  <a:schemeClr val="dk1"/>
                </a:solidFill>
                <a:latin typeface="Merriweather Sans"/>
                <a:ea typeface="Merriweather Sans"/>
                <a:cs typeface="Merriweather Sans"/>
                <a:sym typeface="Merriweather Sans"/>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4"/>
        <p:cNvGrpSpPr/>
        <p:nvPr/>
      </p:nvGrpSpPr>
      <p:grpSpPr>
        <a:xfrm>
          <a:off x="0" y="0"/>
          <a:ext cx="0" cy="0"/>
          <a:chOff x="0" y="0"/>
          <a:chExt cx="0" cy="0"/>
        </a:xfrm>
      </p:grpSpPr>
      <p:sp>
        <p:nvSpPr>
          <p:cNvPr id="155" name="Google Shape;155;p96"/>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96"/>
          <p:cNvSpPr txBox="1">
            <a:spLocks noGrp="1"/>
          </p:cNvSpPr>
          <p:nvPr>
            <p:ph type="body" idx="1"/>
          </p:nvPr>
        </p:nvSpPr>
        <p:spPr>
          <a:xfrm>
            <a:off x="457200" y="1535113"/>
            <a:ext cx="4040188" cy="639762"/>
          </a:xfrm>
          <a:prstGeom prst="rect">
            <a:avLst/>
          </a:prstGeom>
          <a:noFill/>
          <a:ln>
            <a:noFill/>
          </a:ln>
        </p:spPr>
        <p:txBody>
          <a:bodyPr spcFirstLastPara="1" wrap="square" lIns="38100" tIns="38100" rIns="38100" bIns="38100" anchor="b" anchorCtr="0">
            <a:noAutofit/>
          </a:bodyPr>
          <a:lstStyle>
            <a:lvl1pPr marL="457200" lvl="0" indent="-228600" algn="l">
              <a:lnSpc>
                <a:spcPct val="100000"/>
              </a:lnSpc>
              <a:spcBef>
                <a:spcPts val="800"/>
              </a:spcBef>
              <a:spcAft>
                <a:spcPts val="0"/>
              </a:spcAft>
              <a:buSzPts val="2400"/>
              <a:buNone/>
              <a:defRPr sz="2400" b="1"/>
            </a:lvl1pPr>
            <a:lvl2pPr marL="914400" lvl="1" indent="-228600" algn="l">
              <a:lnSpc>
                <a:spcPct val="100000"/>
              </a:lnSpc>
              <a:spcBef>
                <a:spcPts val="7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157" name="Google Shape;157;p96"/>
          <p:cNvSpPr txBox="1">
            <a:spLocks noGrp="1"/>
          </p:cNvSpPr>
          <p:nvPr>
            <p:ph type="body" idx="2"/>
          </p:nvPr>
        </p:nvSpPr>
        <p:spPr>
          <a:xfrm>
            <a:off x="457200" y="2174875"/>
            <a:ext cx="4040188" cy="3951288"/>
          </a:xfrm>
          <a:prstGeom prst="rect">
            <a:avLst/>
          </a:prstGeom>
          <a:noFill/>
          <a:ln>
            <a:noFill/>
          </a:ln>
        </p:spPr>
        <p:txBody>
          <a:bodyPr spcFirstLastPara="1" wrap="square" lIns="38100" tIns="38100" rIns="38100" bIns="38100" anchor="t" anchorCtr="0">
            <a:noAutofit/>
          </a:bodyPr>
          <a:lstStyle>
            <a:lvl1pPr marL="457200" lvl="0" indent="-381000" algn="l">
              <a:lnSpc>
                <a:spcPct val="100000"/>
              </a:lnSpc>
              <a:spcBef>
                <a:spcPts val="800"/>
              </a:spcBef>
              <a:spcAft>
                <a:spcPts val="0"/>
              </a:spcAft>
              <a:buSzPts val="240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600"/>
              </a:spcBef>
              <a:spcAft>
                <a:spcPts val="0"/>
              </a:spcAft>
              <a:buSzPts val="1800"/>
              <a:buChar char="•"/>
              <a:defRPr sz="1800"/>
            </a:lvl3pPr>
            <a:lvl4pPr marL="1828800" lvl="3" indent="-330200" algn="l">
              <a:lnSpc>
                <a:spcPct val="100000"/>
              </a:lnSpc>
              <a:spcBef>
                <a:spcPts val="500"/>
              </a:spcBef>
              <a:spcAft>
                <a:spcPts val="0"/>
              </a:spcAft>
              <a:buSzPts val="1600"/>
              <a:buChar char="–"/>
              <a:defRPr sz="1600"/>
            </a:lvl4pPr>
            <a:lvl5pPr marL="2286000" lvl="4" indent="-330200" algn="l">
              <a:lnSpc>
                <a:spcPct val="100000"/>
              </a:lnSpc>
              <a:spcBef>
                <a:spcPts val="500"/>
              </a:spcBef>
              <a:spcAft>
                <a:spcPts val="0"/>
              </a:spcAft>
              <a:buSzPts val="1600"/>
              <a:buChar char="»"/>
              <a:defRPr sz="1600"/>
            </a:lvl5pPr>
            <a:lvl6pPr marL="2743200" lvl="5" indent="-330200" algn="l">
              <a:lnSpc>
                <a:spcPct val="100000"/>
              </a:lnSpc>
              <a:spcBef>
                <a:spcPts val="500"/>
              </a:spcBef>
              <a:spcAft>
                <a:spcPts val="0"/>
              </a:spcAft>
              <a:buSzPts val="1600"/>
              <a:buChar char="»"/>
              <a:defRPr sz="1600"/>
            </a:lvl6pPr>
            <a:lvl7pPr marL="3200400" lvl="6" indent="-330200" algn="l">
              <a:lnSpc>
                <a:spcPct val="100000"/>
              </a:lnSpc>
              <a:spcBef>
                <a:spcPts val="500"/>
              </a:spcBef>
              <a:spcAft>
                <a:spcPts val="0"/>
              </a:spcAft>
              <a:buSzPts val="1600"/>
              <a:buChar char="»"/>
              <a:defRPr sz="1600"/>
            </a:lvl7pPr>
            <a:lvl8pPr marL="3657600" lvl="7" indent="-330200" algn="l">
              <a:lnSpc>
                <a:spcPct val="100000"/>
              </a:lnSpc>
              <a:spcBef>
                <a:spcPts val="500"/>
              </a:spcBef>
              <a:spcAft>
                <a:spcPts val="0"/>
              </a:spcAft>
              <a:buSzPts val="1600"/>
              <a:buChar char="»"/>
              <a:defRPr sz="1600"/>
            </a:lvl8pPr>
            <a:lvl9pPr marL="4114800" lvl="8" indent="-330200" algn="l">
              <a:lnSpc>
                <a:spcPct val="100000"/>
              </a:lnSpc>
              <a:spcBef>
                <a:spcPts val="500"/>
              </a:spcBef>
              <a:spcAft>
                <a:spcPts val="0"/>
              </a:spcAft>
              <a:buSzPts val="1600"/>
              <a:buChar char="»"/>
              <a:defRPr sz="1600"/>
            </a:lvl9pPr>
          </a:lstStyle>
          <a:p>
            <a:endParaRPr/>
          </a:p>
        </p:txBody>
      </p:sp>
      <p:sp>
        <p:nvSpPr>
          <p:cNvPr id="158" name="Google Shape;158;p96"/>
          <p:cNvSpPr txBox="1">
            <a:spLocks noGrp="1"/>
          </p:cNvSpPr>
          <p:nvPr>
            <p:ph type="body" idx="3"/>
          </p:nvPr>
        </p:nvSpPr>
        <p:spPr>
          <a:xfrm>
            <a:off x="4645025" y="1535113"/>
            <a:ext cx="4041775" cy="639762"/>
          </a:xfrm>
          <a:prstGeom prst="rect">
            <a:avLst/>
          </a:prstGeom>
          <a:noFill/>
          <a:ln>
            <a:noFill/>
          </a:ln>
        </p:spPr>
        <p:txBody>
          <a:bodyPr spcFirstLastPara="1" wrap="square" lIns="38100" tIns="38100" rIns="38100" bIns="38100" anchor="b" anchorCtr="0">
            <a:noAutofit/>
          </a:bodyPr>
          <a:lstStyle>
            <a:lvl1pPr marL="457200" lvl="0" indent="-228600" algn="l">
              <a:lnSpc>
                <a:spcPct val="100000"/>
              </a:lnSpc>
              <a:spcBef>
                <a:spcPts val="800"/>
              </a:spcBef>
              <a:spcAft>
                <a:spcPts val="0"/>
              </a:spcAft>
              <a:buSzPts val="2400"/>
              <a:buNone/>
              <a:defRPr sz="2400" b="1"/>
            </a:lvl1pPr>
            <a:lvl2pPr marL="914400" lvl="1" indent="-228600" algn="l">
              <a:lnSpc>
                <a:spcPct val="100000"/>
              </a:lnSpc>
              <a:spcBef>
                <a:spcPts val="7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159" name="Google Shape;159;p96"/>
          <p:cNvSpPr txBox="1">
            <a:spLocks noGrp="1"/>
          </p:cNvSpPr>
          <p:nvPr>
            <p:ph type="body" idx="4"/>
          </p:nvPr>
        </p:nvSpPr>
        <p:spPr>
          <a:xfrm>
            <a:off x="4645025" y="2174875"/>
            <a:ext cx="4041775" cy="3951288"/>
          </a:xfrm>
          <a:prstGeom prst="rect">
            <a:avLst/>
          </a:prstGeom>
          <a:noFill/>
          <a:ln>
            <a:noFill/>
          </a:ln>
        </p:spPr>
        <p:txBody>
          <a:bodyPr spcFirstLastPara="1" wrap="square" lIns="38100" tIns="38100" rIns="38100" bIns="38100" anchor="t" anchorCtr="0">
            <a:noAutofit/>
          </a:bodyPr>
          <a:lstStyle>
            <a:lvl1pPr marL="457200" lvl="0" indent="-381000" algn="l">
              <a:lnSpc>
                <a:spcPct val="100000"/>
              </a:lnSpc>
              <a:spcBef>
                <a:spcPts val="800"/>
              </a:spcBef>
              <a:spcAft>
                <a:spcPts val="0"/>
              </a:spcAft>
              <a:buSzPts val="240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600"/>
              </a:spcBef>
              <a:spcAft>
                <a:spcPts val="0"/>
              </a:spcAft>
              <a:buSzPts val="1800"/>
              <a:buChar char="•"/>
              <a:defRPr sz="1800"/>
            </a:lvl3pPr>
            <a:lvl4pPr marL="1828800" lvl="3" indent="-330200" algn="l">
              <a:lnSpc>
                <a:spcPct val="100000"/>
              </a:lnSpc>
              <a:spcBef>
                <a:spcPts val="500"/>
              </a:spcBef>
              <a:spcAft>
                <a:spcPts val="0"/>
              </a:spcAft>
              <a:buSzPts val="1600"/>
              <a:buChar char="–"/>
              <a:defRPr sz="1600"/>
            </a:lvl4pPr>
            <a:lvl5pPr marL="2286000" lvl="4" indent="-330200" algn="l">
              <a:lnSpc>
                <a:spcPct val="100000"/>
              </a:lnSpc>
              <a:spcBef>
                <a:spcPts val="500"/>
              </a:spcBef>
              <a:spcAft>
                <a:spcPts val="0"/>
              </a:spcAft>
              <a:buSzPts val="1600"/>
              <a:buChar char="»"/>
              <a:defRPr sz="1600"/>
            </a:lvl5pPr>
            <a:lvl6pPr marL="2743200" lvl="5" indent="-330200" algn="l">
              <a:lnSpc>
                <a:spcPct val="100000"/>
              </a:lnSpc>
              <a:spcBef>
                <a:spcPts val="500"/>
              </a:spcBef>
              <a:spcAft>
                <a:spcPts val="0"/>
              </a:spcAft>
              <a:buSzPts val="1600"/>
              <a:buChar char="»"/>
              <a:defRPr sz="1600"/>
            </a:lvl6pPr>
            <a:lvl7pPr marL="3200400" lvl="6" indent="-330200" algn="l">
              <a:lnSpc>
                <a:spcPct val="100000"/>
              </a:lnSpc>
              <a:spcBef>
                <a:spcPts val="500"/>
              </a:spcBef>
              <a:spcAft>
                <a:spcPts val="0"/>
              </a:spcAft>
              <a:buSzPts val="1600"/>
              <a:buChar char="»"/>
              <a:defRPr sz="1600"/>
            </a:lvl7pPr>
            <a:lvl8pPr marL="3657600" lvl="7" indent="-330200" algn="l">
              <a:lnSpc>
                <a:spcPct val="100000"/>
              </a:lnSpc>
              <a:spcBef>
                <a:spcPts val="500"/>
              </a:spcBef>
              <a:spcAft>
                <a:spcPts val="0"/>
              </a:spcAft>
              <a:buSzPts val="1600"/>
              <a:buChar char="»"/>
              <a:defRPr sz="1600"/>
            </a:lvl8pPr>
            <a:lvl9pPr marL="4114800" lvl="8" indent="-330200" algn="l">
              <a:lnSpc>
                <a:spcPct val="100000"/>
              </a:lnSpc>
              <a:spcBef>
                <a:spcPts val="500"/>
              </a:spcBef>
              <a:spcAft>
                <a:spcPts val="0"/>
              </a:spcAft>
              <a:buSzPts val="1600"/>
              <a:buChar char="»"/>
              <a:defRPr sz="16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0"/>
        <p:cNvGrpSpPr/>
        <p:nvPr/>
      </p:nvGrpSpPr>
      <p:grpSpPr>
        <a:xfrm>
          <a:off x="0" y="0"/>
          <a:ext cx="0" cy="0"/>
          <a:chOff x="0" y="0"/>
          <a:chExt cx="0" cy="0"/>
        </a:xfrm>
      </p:grpSpPr>
      <p:sp>
        <p:nvSpPr>
          <p:cNvPr id="161" name="Google Shape;161;p97"/>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3"/>
        <p:cNvGrpSpPr/>
        <p:nvPr/>
      </p:nvGrpSpPr>
      <p:grpSpPr>
        <a:xfrm>
          <a:off x="0" y="0"/>
          <a:ext cx="0" cy="0"/>
          <a:chOff x="0" y="0"/>
          <a:chExt cx="0" cy="0"/>
        </a:xfrm>
      </p:grpSpPr>
      <p:sp>
        <p:nvSpPr>
          <p:cNvPr id="164" name="Google Shape;164;p99"/>
          <p:cNvSpPr txBox="1">
            <a:spLocks noGrp="1"/>
          </p:cNvSpPr>
          <p:nvPr>
            <p:ph type="title"/>
          </p:nvPr>
        </p:nvSpPr>
        <p:spPr>
          <a:xfrm>
            <a:off x="457200" y="273050"/>
            <a:ext cx="3008313" cy="1162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99"/>
          <p:cNvSpPr txBox="1">
            <a:spLocks noGrp="1"/>
          </p:cNvSpPr>
          <p:nvPr>
            <p:ph type="body" idx="1"/>
          </p:nvPr>
        </p:nvSpPr>
        <p:spPr>
          <a:xfrm>
            <a:off x="3575050" y="273050"/>
            <a:ext cx="5111750" cy="5853113"/>
          </a:xfrm>
          <a:prstGeom prst="rect">
            <a:avLst/>
          </a:prstGeom>
          <a:noFill/>
          <a:ln>
            <a:noFill/>
          </a:ln>
        </p:spPr>
        <p:txBody>
          <a:bodyPr spcFirstLastPara="1" wrap="square" lIns="38100" tIns="38100" rIns="38100" bIns="38100" anchor="t" anchorCtr="0">
            <a:noAutofit/>
          </a:bodyPr>
          <a:lstStyle>
            <a:lvl1pPr marL="457200" lvl="0" indent="-431800" algn="l">
              <a:lnSpc>
                <a:spcPct val="100000"/>
              </a:lnSpc>
              <a:spcBef>
                <a:spcPts val="800"/>
              </a:spcBef>
              <a:spcAft>
                <a:spcPts val="0"/>
              </a:spcAft>
              <a:buSzPts val="3200"/>
              <a:buChar char="•"/>
              <a:defRPr sz="3200"/>
            </a:lvl1pPr>
            <a:lvl2pPr marL="914400" lvl="1" indent="-406400" algn="l">
              <a:lnSpc>
                <a:spcPct val="100000"/>
              </a:lnSpc>
              <a:spcBef>
                <a:spcPts val="700"/>
              </a:spcBef>
              <a:spcAft>
                <a:spcPts val="0"/>
              </a:spcAft>
              <a:buSzPts val="2800"/>
              <a:buChar char="–"/>
              <a:defRPr sz="2800"/>
            </a:lvl2pPr>
            <a:lvl3pPr marL="1371600" lvl="2" indent="-381000" algn="l">
              <a:lnSpc>
                <a:spcPct val="100000"/>
              </a:lnSpc>
              <a:spcBef>
                <a:spcPts val="600"/>
              </a:spcBef>
              <a:spcAft>
                <a:spcPts val="0"/>
              </a:spcAft>
              <a:buSzPts val="2400"/>
              <a:buChar char="•"/>
              <a:defRPr sz="2400"/>
            </a:lvl3pPr>
            <a:lvl4pPr marL="1828800" lvl="3" indent="-355600" algn="l">
              <a:lnSpc>
                <a:spcPct val="100000"/>
              </a:lnSpc>
              <a:spcBef>
                <a:spcPts val="500"/>
              </a:spcBef>
              <a:spcAft>
                <a:spcPts val="0"/>
              </a:spcAft>
              <a:buSzPts val="2000"/>
              <a:buChar char="–"/>
              <a:defRPr sz="2000"/>
            </a:lvl4pPr>
            <a:lvl5pPr marL="2286000" lvl="4" indent="-355600" algn="l">
              <a:lnSpc>
                <a:spcPct val="100000"/>
              </a:lnSpc>
              <a:spcBef>
                <a:spcPts val="500"/>
              </a:spcBef>
              <a:spcAft>
                <a:spcPts val="0"/>
              </a:spcAft>
              <a:buSzPts val="2000"/>
              <a:buChar char="»"/>
              <a:defRPr sz="2000"/>
            </a:lvl5pPr>
            <a:lvl6pPr marL="2743200" lvl="5" indent="-355600" algn="l">
              <a:lnSpc>
                <a:spcPct val="100000"/>
              </a:lnSpc>
              <a:spcBef>
                <a:spcPts val="500"/>
              </a:spcBef>
              <a:spcAft>
                <a:spcPts val="0"/>
              </a:spcAft>
              <a:buSzPts val="2000"/>
              <a:buChar char="»"/>
              <a:defRPr sz="2000"/>
            </a:lvl6pPr>
            <a:lvl7pPr marL="3200400" lvl="6" indent="-355600" algn="l">
              <a:lnSpc>
                <a:spcPct val="100000"/>
              </a:lnSpc>
              <a:spcBef>
                <a:spcPts val="500"/>
              </a:spcBef>
              <a:spcAft>
                <a:spcPts val="0"/>
              </a:spcAft>
              <a:buSzPts val="2000"/>
              <a:buChar char="»"/>
              <a:defRPr sz="2000"/>
            </a:lvl7pPr>
            <a:lvl8pPr marL="3657600" lvl="7" indent="-355600" algn="l">
              <a:lnSpc>
                <a:spcPct val="100000"/>
              </a:lnSpc>
              <a:spcBef>
                <a:spcPts val="500"/>
              </a:spcBef>
              <a:spcAft>
                <a:spcPts val="0"/>
              </a:spcAft>
              <a:buSzPts val="2000"/>
              <a:buChar char="»"/>
              <a:defRPr sz="2000"/>
            </a:lvl8pPr>
            <a:lvl9pPr marL="4114800" lvl="8" indent="-355600" algn="l">
              <a:lnSpc>
                <a:spcPct val="100000"/>
              </a:lnSpc>
              <a:spcBef>
                <a:spcPts val="500"/>
              </a:spcBef>
              <a:spcAft>
                <a:spcPts val="0"/>
              </a:spcAft>
              <a:buSzPts val="2000"/>
              <a:buChar char="»"/>
              <a:defRPr sz="2000"/>
            </a:lvl9pPr>
          </a:lstStyle>
          <a:p>
            <a:endParaRPr/>
          </a:p>
        </p:txBody>
      </p:sp>
      <p:sp>
        <p:nvSpPr>
          <p:cNvPr id="166" name="Google Shape;166;p99"/>
          <p:cNvSpPr txBox="1">
            <a:spLocks noGrp="1"/>
          </p:cNvSpPr>
          <p:nvPr>
            <p:ph type="body" idx="2"/>
          </p:nvPr>
        </p:nvSpPr>
        <p:spPr>
          <a:xfrm>
            <a:off x="457200" y="1435100"/>
            <a:ext cx="3008313" cy="4691063"/>
          </a:xfrm>
          <a:prstGeom prst="rect">
            <a:avLst/>
          </a:prstGeom>
          <a:noFill/>
          <a:ln>
            <a:noFill/>
          </a:ln>
        </p:spPr>
        <p:txBody>
          <a:bodyPr spcFirstLastPara="1" wrap="square" lIns="38100" tIns="38100" rIns="38100" bIns="38100" anchor="t" anchorCtr="0">
            <a:noAutofit/>
          </a:bodyPr>
          <a:lstStyle>
            <a:lvl1pPr marL="457200" lvl="0" indent="-228600" algn="l">
              <a:lnSpc>
                <a:spcPct val="100000"/>
              </a:lnSpc>
              <a:spcBef>
                <a:spcPts val="800"/>
              </a:spcBef>
              <a:spcAft>
                <a:spcPts val="0"/>
              </a:spcAft>
              <a:buSzPts val="1400"/>
              <a:buNone/>
              <a:defRPr sz="1400"/>
            </a:lvl1pPr>
            <a:lvl2pPr marL="914400" lvl="1" indent="-228600" algn="l">
              <a:lnSpc>
                <a:spcPct val="100000"/>
              </a:lnSpc>
              <a:spcBef>
                <a:spcPts val="700"/>
              </a:spcBef>
              <a:spcAft>
                <a:spcPts val="0"/>
              </a:spcAft>
              <a:buSzPts val="1200"/>
              <a:buNone/>
              <a:defRPr sz="12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7"/>
        <p:cNvGrpSpPr/>
        <p:nvPr/>
      </p:nvGrpSpPr>
      <p:grpSpPr>
        <a:xfrm>
          <a:off x="0" y="0"/>
          <a:ext cx="0" cy="0"/>
          <a:chOff x="0" y="0"/>
          <a:chExt cx="0" cy="0"/>
        </a:xfrm>
      </p:grpSpPr>
      <p:sp>
        <p:nvSpPr>
          <p:cNvPr id="168" name="Google Shape;168;p100"/>
          <p:cNvSpPr txBox="1">
            <a:spLocks noGrp="1"/>
          </p:cNvSpPr>
          <p:nvPr>
            <p:ph type="title"/>
          </p:nvPr>
        </p:nvSpPr>
        <p:spPr>
          <a:xfrm>
            <a:off x="1792288" y="4800600"/>
            <a:ext cx="5486400" cy="566738"/>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100"/>
          <p:cNvSpPr>
            <a:spLocks noGrp="1"/>
          </p:cNvSpPr>
          <p:nvPr>
            <p:ph type="pic" idx="2"/>
          </p:nvPr>
        </p:nvSpPr>
        <p:spPr>
          <a:xfrm>
            <a:off x="1792288" y="612775"/>
            <a:ext cx="5486400" cy="4114800"/>
          </a:xfrm>
          <a:prstGeom prst="rect">
            <a:avLst/>
          </a:prstGeom>
          <a:noFill/>
          <a:ln>
            <a:noFill/>
          </a:ln>
        </p:spPr>
      </p:sp>
      <p:sp>
        <p:nvSpPr>
          <p:cNvPr id="170" name="Google Shape;170;p100"/>
          <p:cNvSpPr txBox="1">
            <a:spLocks noGrp="1"/>
          </p:cNvSpPr>
          <p:nvPr>
            <p:ph type="body" idx="1"/>
          </p:nvPr>
        </p:nvSpPr>
        <p:spPr>
          <a:xfrm>
            <a:off x="1792288" y="5367338"/>
            <a:ext cx="5486400" cy="804862"/>
          </a:xfrm>
          <a:prstGeom prst="rect">
            <a:avLst/>
          </a:prstGeom>
          <a:noFill/>
          <a:ln>
            <a:noFill/>
          </a:ln>
        </p:spPr>
        <p:txBody>
          <a:bodyPr spcFirstLastPara="1" wrap="square" lIns="38100" tIns="38100" rIns="38100" bIns="38100" anchor="t" anchorCtr="0">
            <a:noAutofit/>
          </a:bodyPr>
          <a:lstStyle>
            <a:lvl1pPr marL="457200" lvl="0" indent="-228600" algn="l">
              <a:lnSpc>
                <a:spcPct val="100000"/>
              </a:lnSpc>
              <a:spcBef>
                <a:spcPts val="800"/>
              </a:spcBef>
              <a:spcAft>
                <a:spcPts val="0"/>
              </a:spcAft>
              <a:buSzPts val="1400"/>
              <a:buNone/>
              <a:defRPr sz="1400"/>
            </a:lvl1pPr>
            <a:lvl2pPr marL="914400" lvl="1" indent="-228600" algn="l">
              <a:lnSpc>
                <a:spcPct val="100000"/>
              </a:lnSpc>
              <a:spcBef>
                <a:spcPts val="700"/>
              </a:spcBef>
              <a:spcAft>
                <a:spcPts val="0"/>
              </a:spcAft>
              <a:buSzPts val="1200"/>
              <a:buNone/>
              <a:defRPr sz="12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1"/>
        <p:cNvGrpSpPr/>
        <p:nvPr/>
      </p:nvGrpSpPr>
      <p:grpSpPr>
        <a:xfrm>
          <a:off x="0" y="0"/>
          <a:ext cx="0" cy="0"/>
          <a:chOff x="0" y="0"/>
          <a:chExt cx="0" cy="0"/>
        </a:xfrm>
      </p:grpSpPr>
      <p:sp>
        <p:nvSpPr>
          <p:cNvPr id="172" name="Google Shape;172;p101"/>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101"/>
          <p:cNvSpPr txBox="1">
            <a:spLocks noGrp="1"/>
          </p:cNvSpPr>
          <p:nvPr>
            <p:ph type="body" idx="1"/>
          </p:nvPr>
        </p:nvSpPr>
        <p:spPr>
          <a:xfrm rot="5400000">
            <a:off x="1751806" y="-76993"/>
            <a:ext cx="5640387" cy="8229600"/>
          </a:xfrm>
          <a:prstGeom prst="rect">
            <a:avLst/>
          </a:prstGeom>
          <a:noFill/>
          <a:ln>
            <a:noFill/>
          </a:ln>
        </p:spPr>
        <p:txBody>
          <a:bodyPr spcFirstLastPara="1" wrap="square" lIns="38100" tIns="38100" rIns="38100" bIns="38100" anchor="t" anchorCtr="0">
            <a:noAutofit/>
          </a:bodyPr>
          <a:lstStyle>
            <a:lvl1pPr marL="457200" lvl="0" indent="-342900" algn="l">
              <a:lnSpc>
                <a:spcPct val="100000"/>
              </a:lnSpc>
              <a:spcBef>
                <a:spcPts val="800"/>
              </a:spcBef>
              <a:spcAft>
                <a:spcPts val="0"/>
              </a:spcAft>
              <a:buSzPts val="1800"/>
              <a:buChar char="•"/>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4"/>
        <p:cNvGrpSpPr/>
        <p:nvPr/>
      </p:nvGrpSpPr>
      <p:grpSpPr>
        <a:xfrm>
          <a:off x="0" y="0"/>
          <a:ext cx="0" cy="0"/>
          <a:chOff x="0" y="0"/>
          <a:chExt cx="0" cy="0"/>
        </a:xfrm>
      </p:grpSpPr>
      <p:sp>
        <p:nvSpPr>
          <p:cNvPr id="175" name="Google Shape;175;p102"/>
          <p:cNvSpPr txBox="1">
            <a:spLocks noGrp="1"/>
          </p:cNvSpPr>
          <p:nvPr>
            <p:ph type="title"/>
          </p:nvPr>
        </p:nvSpPr>
        <p:spPr>
          <a:xfrm rot="5400000">
            <a:off x="4733925" y="2447925"/>
            <a:ext cx="6629400" cy="21907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102"/>
          <p:cNvSpPr txBox="1">
            <a:spLocks noGrp="1"/>
          </p:cNvSpPr>
          <p:nvPr>
            <p:ph type="body" idx="1"/>
          </p:nvPr>
        </p:nvSpPr>
        <p:spPr>
          <a:xfrm rot="5400000">
            <a:off x="276225" y="333375"/>
            <a:ext cx="6629400" cy="6419850"/>
          </a:xfrm>
          <a:prstGeom prst="rect">
            <a:avLst/>
          </a:prstGeom>
          <a:noFill/>
          <a:ln>
            <a:noFill/>
          </a:ln>
        </p:spPr>
        <p:txBody>
          <a:bodyPr spcFirstLastPara="1" wrap="square" lIns="38100" tIns="38100" rIns="38100" bIns="38100" anchor="t" anchorCtr="0">
            <a:noAutofit/>
          </a:bodyPr>
          <a:lstStyle>
            <a:lvl1pPr marL="457200" lvl="0" indent="-342900" algn="l">
              <a:lnSpc>
                <a:spcPct val="100000"/>
              </a:lnSpc>
              <a:spcBef>
                <a:spcPts val="800"/>
              </a:spcBef>
              <a:spcAft>
                <a:spcPts val="0"/>
              </a:spcAft>
              <a:buSzPts val="1800"/>
              <a:buChar char="•"/>
              <a:defRPr/>
            </a:lvl1pPr>
            <a:lvl2pPr marL="914400" lvl="1" indent="-342900" algn="l">
              <a:lnSpc>
                <a:spcPct val="100000"/>
              </a:lnSpc>
              <a:spcBef>
                <a:spcPts val="7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6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9pPr>
          </a:lstStyle>
          <a:p>
            <a:endParaRPr/>
          </a:p>
        </p:txBody>
      </p:sp>
      <p:sp>
        <p:nvSpPr>
          <p:cNvPr id="28" name="Google Shape;28;p6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800"/>
              </a:spcBef>
              <a:spcAft>
                <a:spcPts val="0"/>
              </a:spcAft>
              <a:buClr>
                <a:srgbClr val="958D85"/>
              </a:buClr>
              <a:buSzPts val="3200"/>
              <a:buFont typeface="Arial"/>
              <a:buNone/>
              <a:defRPr sz="3200" b="0" i="0" u="none" strike="noStrike" cap="none">
                <a:solidFill>
                  <a:schemeClr val="dk1"/>
                </a:solidFill>
                <a:latin typeface="Merriweather Sans"/>
                <a:ea typeface="Merriweather Sans"/>
                <a:cs typeface="Merriweather Sans"/>
                <a:sym typeface="Merriweather Sans"/>
              </a:defRPr>
            </a:lvl1pPr>
            <a:lvl2pPr marR="0" lvl="1" algn="ctr" rtl="0">
              <a:lnSpc>
                <a:spcPct val="100000"/>
              </a:lnSpc>
              <a:spcBef>
                <a:spcPts val="700"/>
              </a:spcBef>
              <a:spcAft>
                <a:spcPts val="0"/>
              </a:spcAft>
              <a:buClr>
                <a:srgbClr val="958D85"/>
              </a:buClr>
              <a:buSzPts val="2800"/>
              <a:buFont typeface="Arial"/>
              <a:buNone/>
              <a:defRPr sz="2800" b="0" i="0" u="none" strike="noStrike" cap="none">
                <a:solidFill>
                  <a:schemeClr val="dk1"/>
                </a:solidFill>
                <a:latin typeface="Merriweather Sans"/>
                <a:ea typeface="Merriweather Sans"/>
                <a:cs typeface="Merriweather Sans"/>
                <a:sym typeface="Merriweather Sans"/>
              </a:defRPr>
            </a:lvl2pPr>
            <a:lvl3pPr marR="0" lvl="2" algn="ctr" rtl="0">
              <a:lnSpc>
                <a:spcPct val="100000"/>
              </a:lnSpc>
              <a:spcBef>
                <a:spcPts val="600"/>
              </a:spcBef>
              <a:spcAft>
                <a:spcPts val="0"/>
              </a:spcAft>
              <a:buClr>
                <a:srgbClr val="958D85"/>
              </a:buClr>
              <a:buSzPts val="2400"/>
              <a:buFont typeface="Arial"/>
              <a:buNone/>
              <a:defRPr sz="2400" b="0" i="0" u="none" strike="noStrike" cap="none">
                <a:solidFill>
                  <a:schemeClr val="dk1"/>
                </a:solidFill>
                <a:latin typeface="Merriweather Sans"/>
                <a:ea typeface="Merriweather Sans"/>
                <a:cs typeface="Merriweather Sans"/>
                <a:sym typeface="Merriweather Sans"/>
              </a:defRPr>
            </a:lvl3pPr>
            <a:lvl4pPr marR="0" lvl="3" algn="ctr" rtl="0">
              <a:lnSpc>
                <a:spcPct val="100000"/>
              </a:lnSpc>
              <a:spcBef>
                <a:spcPts val="500"/>
              </a:spcBef>
              <a:spcAft>
                <a:spcPts val="0"/>
              </a:spcAft>
              <a:buClr>
                <a:srgbClr val="958D85"/>
              </a:buClr>
              <a:buSzPts val="2000"/>
              <a:buFont typeface="Arial"/>
              <a:buNone/>
              <a:defRPr sz="2000" b="0" i="0" u="none" strike="noStrike" cap="none">
                <a:solidFill>
                  <a:schemeClr val="dk1"/>
                </a:solidFill>
                <a:latin typeface="Merriweather Sans"/>
                <a:ea typeface="Merriweather Sans"/>
                <a:cs typeface="Merriweather Sans"/>
                <a:sym typeface="Merriweather Sans"/>
              </a:defRPr>
            </a:lvl4pPr>
            <a:lvl5pPr marR="0" lvl="4" algn="ctr" rtl="0">
              <a:lnSpc>
                <a:spcPct val="100000"/>
              </a:lnSpc>
              <a:spcBef>
                <a:spcPts val="500"/>
              </a:spcBef>
              <a:spcAft>
                <a:spcPts val="0"/>
              </a:spcAft>
              <a:buClr>
                <a:srgbClr val="958D85"/>
              </a:buClr>
              <a:buSzPts val="2000"/>
              <a:buFont typeface="Arial"/>
              <a:buNone/>
              <a:defRPr sz="2000" b="0" i="0" u="none" strike="noStrike" cap="none">
                <a:solidFill>
                  <a:schemeClr val="dk1"/>
                </a:solidFill>
                <a:latin typeface="Merriweather Sans"/>
                <a:ea typeface="Merriweather Sans"/>
                <a:cs typeface="Merriweather Sans"/>
                <a:sym typeface="Merriweather Sans"/>
              </a:defRPr>
            </a:lvl5pPr>
            <a:lvl6pPr marR="0" lvl="5" algn="ctr" rtl="0">
              <a:lnSpc>
                <a:spcPct val="100000"/>
              </a:lnSpc>
              <a:spcBef>
                <a:spcPts val="500"/>
              </a:spcBef>
              <a:spcAft>
                <a:spcPts val="0"/>
              </a:spcAft>
              <a:buClr>
                <a:srgbClr val="958D85"/>
              </a:buClr>
              <a:buSzPts val="2000"/>
              <a:buFont typeface="Arial"/>
              <a:buNone/>
              <a:defRPr sz="2000" b="0" i="0" u="none" strike="noStrike" cap="none">
                <a:solidFill>
                  <a:schemeClr val="dk1"/>
                </a:solidFill>
                <a:latin typeface="Merriweather Sans"/>
                <a:ea typeface="Merriweather Sans"/>
                <a:cs typeface="Merriweather Sans"/>
                <a:sym typeface="Merriweather Sans"/>
              </a:defRPr>
            </a:lvl6pPr>
            <a:lvl7pPr marR="0" lvl="6" algn="ctr" rtl="0">
              <a:lnSpc>
                <a:spcPct val="100000"/>
              </a:lnSpc>
              <a:spcBef>
                <a:spcPts val="500"/>
              </a:spcBef>
              <a:spcAft>
                <a:spcPts val="0"/>
              </a:spcAft>
              <a:buClr>
                <a:srgbClr val="958D85"/>
              </a:buClr>
              <a:buSzPts val="2000"/>
              <a:buFont typeface="Arial"/>
              <a:buNone/>
              <a:defRPr sz="2000" b="0" i="0" u="none" strike="noStrike" cap="none">
                <a:solidFill>
                  <a:schemeClr val="dk1"/>
                </a:solidFill>
                <a:latin typeface="Merriweather Sans"/>
                <a:ea typeface="Merriweather Sans"/>
                <a:cs typeface="Merriweather Sans"/>
                <a:sym typeface="Merriweather Sans"/>
              </a:defRPr>
            </a:lvl7pPr>
            <a:lvl8pPr marR="0" lvl="7" algn="ctr" rtl="0">
              <a:lnSpc>
                <a:spcPct val="100000"/>
              </a:lnSpc>
              <a:spcBef>
                <a:spcPts val="500"/>
              </a:spcBef>
              <a:spcAft>
                <a:spcPts val="0"/>
              </a:spcAft>
              <a:buClr>
                <a:srgbClr val="958D85"/>
              </a:buClr>
              <a:buSzPts val="2000"/>
              <a:buFont typeface="Arial"/>
              <a:buNone/>
              <a:defRPr sz="2000" b="0" i="0" u="none" strike="noStrike" cap="none">
                <a:solidFill>
                  <a:schemeClr val="dk1"/>
                </a:solidFill>
                <a:latin typeface="Merriweather Sans"/>
                <a:ea typeface="Merriweather Sans"/>
                <a:cs typeface="Merriweather Sans"/>
                <a:sym typeface="Merriweather Sans"/>
              </a:defRPr>
            </a:lvl8pPr>
            <a:lvl9pPr marR="0" lvl="8" algn="ctr" rtl="0">
              <a:lnSpc>
                <a:spcPct val="100000"/>
              </a:lnSpc>
              <a:spcBef>
                <a:spcPts val="500"/>
              </a:spcBef>
              <a:spcAft>
                <a:spcPts val="0"/>
              </a:spcAft>
              <a:buClr>
                <a:srgbClr val="958D85"/>
              </a:buClr>
              <a:buSzPts val="2000"/>
              <a:buFont typeface="Arial"/>
              <a:buNone/>
              <a:defRPr sz="2000" b="0" i="0" u="none" strike="noStrike" cap="none">
                <a:solidFill>
                  <a:schemeClr val="dk1"/>
                </a:solidFill>
                <a:latin typeface="Merriweather Sans"/>
                <a:ea typeface="Merriweather Sans"/>
                <a:cs typeface="Merriweather Sans"/>
                <a:sym typeface="Merriweather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6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chemeClr val="dk1"/>
                </a:solidFill>
                <a:latin typeface="Merriweather Sans"/>
                <a:ea typeface="Merriweather Sans"/>
                <a:cs typeface="Merriweather Sans"/>
                <a:sym typeface="Merriweather San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9pPr>
          </a:lstStyle>
          <a:p>
            <a:endParaRPr/>
          </a:p>
        </p:txBody>
      </p:sp>
      <p:sp>
        <p:nvSpPr>
          <p:cNvPr id="31" name="Google Shape;31;p6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800"/>
              </a:spcBef>
              <a:spcAft>
                <a:spcPts val="0"/>
              </a:spcAft>
              <a:buClr>
                <a:srgbClr val="958D85"/>
              </a:buClr>
              <a:buSzPts val="2000"/>
              <a:buFont typeface="Arial"/>
              <a:buNone/>
              <a:defRPr sz="2000" b="0" i="0" u="none" strike="noStrike" cap="none">
                <a:solidFill>
                  <a:schemeClr val="dk1"/>
                </a:solidFill>
                <a:latin typeface="Merriweather Sans"/>
                <a:ea typeface="Merriweather Sans"/>
                <a:cs typeface="Merriweather Sans"/>
                <a:sym typeface="Merriweather Sans"/>
              </a:defRPr>
            </a:lvl1pPr>
            <a:lvl2pPr marL="914400" marR="0" lvl="1" indent="-228600" algn="l" rtl="0">
              <a:lnSpc>
                <a:spcPct val="100000"/>
              </a:lnSpc>
              <a:spcBef>
                <a:spcPts val="700"/>
              </a:spcBef>
              <a:spcAft>
                <a:spcPts val="0"/>
              </a:spcAft>
              <a:buClr>
                <a:srgbClr val="958D85"/>
              </a:buClr>
              <a:buSzPts val="1800"/>
              <a:buFont typeface="Arial"/>
              <a:buNone/>
              <a:defRPr sz="1800" b="0" i="0" u="none" strike="noStrike" cap="none">
                <a:solidFill>
                  <a:schemeClr val="dk1"/>
                </a:solidFill>
                <a:latin typeface="Merriweather Sans"/>
                <a:ea typeface="Merriweather Sans"/>
                <a:cs typeface="Merriweather Sans"/>
                <a:sym typeface="Merriweather Sans"/>
              </a:defRPr>
            </a:lvl2pPr>
            <a:lvl3pPr marL="1371600" marR="0" lvl="2" indent="-228600" algn="l" rtl="0">
              <a:lnSpc>
                <a:spcPct val="100000"/>
              </a:lnSpc>
              <a:spcBef>
                <a:spcPts val="600"/>
              </a:spcBef>
              <a:spcAft>
                <a:spcPts val="0"/>
              </a:spcAft>
              <a:buClr>
                <a:srgbClr val="958D85"/>
              </a:buClr>
              <a:buSzPts val="1600"/>
              <a:buFont typeface="Arial"/>
              <a:buNone/>
              <a:defRPr sz="1600" b="0" i="0" u="none" strike="noStrike" cap="none">
                <a:solidFill>
                  <a:schemeClr val="dk1"/>
                </a:solidFill>
                <a:latin typeface="Merriweather Sans"/>
                <a:ea typeface="Merriweather Sans"/>
                <a:cs typeface="Merriweather Sans"/>
                <a:sym typeface="Merriweather Sans"/>
              </a:defRPr>
            </a:lvl3pPr>
            <a:lvl4pPr marL="1828800" marR="0" lvl="3" indent="-228600" algn="l" rtl="0">
              <a:lnSpc>
                <a:spcPct val="100000"/>
              </a:lnSpc>
              <a:spcBef>
                <a:spcPts val="500"/>
              </a:spcBef>
              <a:spcAft>
                <a:spcPts val="0"/>
              </a:spcAft>
              <a:buClr>
                <a:srgbClr val="958D85"/>
              </a:buClr>
              <a:buSzPts val="1400"/>
              <a:buFont typeface="Arial"/>
              <a:buNone/>
              <a:defRPr sz="1400" b="0" i="0" u="none" strike="noStrike" cap="none">
                <a:solidFill>
                  <a:schemeClr val="dk1"/>
                </a:solidFill>
                <a:latin typeface="Merriweather Sans"/>
                <a:ea typeface="Merriweather Sans"/>
                <a:cs typeface="Merriweather Sans"/>
                <a:sym typeface="Merriweather Sans"/>
              </a:defRPr>
            </a:lvl4pPr>
            <a:lvl5pPr marL="2286000" marR="0" lvl="4" indent="-228600" algn="l" rtl="0">
              <a:lnSpc>
                <a:spcPct val="100000"/>
              </a:lnSpc>
              <a:spcBef>
                <a:spcPts val="500"/>
              </a:spcBef>
              <a:spcAft>
                <a:spcPts val="0"/>
              </a:spcAft>
              <a:buClr>
                <a:srgbClr val="958D85"/>
              </a:buClr>
              <a:buSzPts val="1400"/>
              <a:buFont typeface="Arial"/>
              <a:buNone/>
              <a:defRPr sz="1400" b="0" i="0" u="none" strike="noStrike" cap="none">
                <a:solidFill>
                  <a:schemeClr val="dk1"/>
                </a:solidFill>
                <a:latin typeface="Merriweather Sans"/>
                <a:ea typeface="Merriweather Sans"/>
                <a:cs typeface="Merriweather Sans"/>
                <a:sym typeface="Merriweather Sans"/>
              </a:defRPr>
            </a:lvl5pPr>
            <a:lvl6pPr marL="2743200" marR="0" lvl="5" indent="-228600" algn="l" rtl="0">
              <a:lnSpc>
                <a:spcPct val="100000"/>
              </a:lnSpc>
              <a:spcBef>
                <a:spcPts val="500"/>
              </a:spcBef>
              <a:spcAft>
                <a:spcPts val="0"/>
              </a:spcAft>
              <a:buClr>
                <a:srgbClr val="958D85"/>
              </a:buClr>
              <a:buSzPts val="1400"/>
              <a:buFont typeface="Arial"/>
              <a:buNone/>
              <a:defRPr sz="1400" b="0" i="0" u="none" strike="noStrike" cap="none">
                <a:solidFill>
                  <a:schemeClr val="dk1"/>
                </a:solidFill>
                <a:latin typeface="Merriweather Sans"/>
                <a:ea typeface="Merriweather Sans"/>
                <a:cs typeface="Merriweather Sans"/>
                <a:sym typeface="Merriweather Sans"/>
              </a:defRPr>
            </a:lvl6pPr>
            <a:lvl7pPr marL="3200400" marR="0" lvl="6" indent="-228600" algn="l" rtl="0">
              <a:lnSpc>
                <a:spcPct val="100000"/>
              </a:lnSpc>
              <a:spcBef>
                <a:spcPts val="500"/>
              </a:spcBef>
              <a:spcAft>
                <a:spcPts val="0"/>
              </a:spcAft>
              <a:buClr>
                <a:srgbClr val="958D85"/>
              </a:buClr>
              <a:buSzPts val="1400"/>
              <a:buFont typeface="Arial"/>
              <a:buNone/>
              <a:defRPr sz="1400" b="0" i="0" u="none" strike="noStrike" cap="none">
                <a:solidFill>
                  <a:schemeClr val="dk1"/>
                </a:solidFill>
                <a:latin typeface="Merriweather Sans"/>
                <a:ea typeface="Merriweather Sans"/>
                <a:cs typeface="Merriweather Sans"/>
                <a:sym typeface="Merriweather Sans"/>
              </a:defRPr>
            </a:lvl7pPr>
            <a:lvl8pPr marL="3657600" marR="0" lvl="7" indent="-228600" algn="l" rtl="0">
              <a:lnSpc>
                <a:spcPct val="100000"/>
              </a:lnSpc>
              <a:spcBef>
                <a:spcPts val="500"/>
              </a:spcBef>
              <a:spcAft>
                <a:spcPts val="0"/>
              </a:spcAft>
              <a:buClr>
                <a:srgbClr val="958D85"/>
              </a:buClr>
              <a:buSzPts val="1400"/>
              <a:buFont typeface="Arial"/>
              <a:buNone/>
              <a:defRPr sz="1400" b="0" i="0" u="none" strike="noStrike" cap="none">
                <a:solidFill>
                  <a:schemeClr val="dk1"/>
                </a:solidFill>
                <a:latin typeface="Merriweather Sans"/>
                <a:ea typeface="Merriweather Sans"/>
                <a:cs typeface="Merriweather Sans"/>
                <a:sym typeface="Merriweather Sans"/>
              </a:defRPr>
            </a:lvl8pPr>
            <a:lvl9pPr marL="4114800" marR="0" lvl="8" indent="-228600" algn="l" rtl="0">
              <a:lnSpc>
                <a:spcPct val="100000"/>
              </a:lnSpc>
              <a:spcBef>
                <a:spcPts val="500"/>
              </a:spcBef>
              <a:spcAft>
                <a:spcPts val="0"/>
              </a:spcAft>
              <a:buClr>
                <a:srgbClr val="958D85"/>
              </a:buClr>
              <a:buSzPts val="1400"/>
              <a:buFont typeface="Arial"/>
              <a:buNone/>
              <a:defRPr sz="1400" b="0" i="0" u="none" strike="noStrike" cap="none">
                <a:solidFill>
                  <a:schemeClr val="dk1"/>
                </a:solidFill>
                <a:latin typeface="Merriweather Sans"/>
                <a:ea typeface="Merriweather Sans"/>
                <a:cs typeface="Merriweather Sans"/>
                <a:sym typeface="Merriweather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9pPr>
          </a:lstStyle>
          <a:p>
            <a:endParaRPr/>
          </a:p>
        </p:txBody>
      </p:sp>
      <p:sp>
        <p:nvSpPr>
          <p:cNvPr id="34" name="Google Shape;34;p6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800"/>
              </a:spcBef>
              <a:spcAft>
                <a:spcPts val="0"/>
              </a:spcAft>
              <a:buClr>
                <a:srgbClr val="958D85"/>
              </a:buClr>
              <a:buSzPts val="2400"/>
              <a:buFont typeface="Arial"/>
              <a:buNone/>
              <a:defRPr sz="2400" b="1" i="0" u="none" strike="noStrike" cap="none">
                <a:solidFill>
                  <a:schemeClr val="dk1"/>
                </a:solidFill>
                <a:latin typeface="Merriweather Sans"/>
                <a:ea typeface="Merriweather Sans"/>
                <a:cs typeface="Merriweather Sans"/>
                <a:sym typeface="Merriweather Sans"/>
              </a:defRPr>
            </a:lvl1pPr>
            <a:lvl2pPr marL="914400" marR="0" lvl="1" indent="-228600" algn="l" rtl="0">
              <a:lnSpc>
                <a:spcPct val="100000"/>
              </a:lnSpc>
              <a:spcBef>
                <a:spcPts val="700"/>
              </a:spcBef>
              <a:spcAft>
                <a:spcPts val="0"/>
              </a:spcAft>
              <a:buClr>
                <a:srgbClr val="958D85"/>
              </a:buClr>
              <a:buSzPts val="2000"/>
              <a:buFont typeface="Arial"/>
              <a:buNone/>
              <a:defRPr sz="2000" b="1" i="0" u="none" strike="noStrike" cap="none">
                <a:solidFill>
                  <a:schemeClr val="dk1"/>
                </a:solidFill>
                <a:latin typeface="Merriweather Sans"/>
                <a:ea typeface="Merriweather Sans"/>
                <a:cs typeface="Merriweather Sans"/>
                <a:sym typeface="Merriweather Sans"/>
              </a:defRPr>
            </a:lvl2pPr>
            <a:lvl3pPr marL="1371600" marR="0" lvl="2" indent="-228600" algn="l" rtl="0">
              <a:lnSpc>
                <a:spcPct val="100000"/>
              </a:lnSpc>
              <a:spcBef>
                <a:spcPts val="600"/>
              </a:spcBef>
              <a:spcAft>
                <a:spcPts val="0"/>
              </a:spcAft>
              <a:buClr>
                <a:srgbClr val="958D85"/>
              </a:buClr>
              <a:buSzPts val="1800"/>
              <a:buFont typeface="Arial"/>
              <a:buNone/>
              <a:defRPr sz="1800" b="1" i="0" u="none" strike="noStrike" cap="none">
                <a:solidFill>
                  <a:schemeClr val="dk1"/>
                </a:solidFill>
                <a:latin typeface="Merriweather Sans"/>
                <a:ea typeface="Merriweather Sans"/>
                <a:cs typeface="Merriweather Sans"/>
                <a:sym typeface="Merriweather Sans"/>
              </a:defRPr>
            </a:lvl3pPr>
            <a:lvl4pPr marL="1828800" marR="0" lvl="3" indent="-228600" algn="l" rtl="0">
              <a:lnSpc>
                <a:spcPct val="100000"/>
              </a:lnSpc>
              <a:spcBef>
                <a:spcPts val="500"/>
              </a:spcBef>
              <a:spcAft>
                <a:spcPts val="0"/>
              </a:spcAft>
              <a:buClr>
                <a:srgbClr val="958D85"/>
              </a:buClr>
              <a:buSzPts val="1600"/>
              <a:buFont typeface="Arial"/>
              <a:buNone/>
              <a:defRPr sz="1600" b="1" i="0" u="none" strike="noStrike" cap="none">
                <a:solidFill>
                  <a:schemeClr val="dk1"/>
                </a:solidFill>
                <a:latin typeface="Merriweather Sans"/>
                <a:ea typeface="Merriweather Sans"/>
                <a:cs typeface="Merriweather Sans"/>
                <a:sym typeface="Merriweather Sans"/>
              </a:defRPr>
            </a:lvl4pPr>
            <a:lvl5pPr marL="2286000" marR="0" lvl="4" indent="-228600" algn="l" rtl="0">
              <a:lnSpc>
                <a:spcPct val="100000"/>
              </a:lnSpc>
              <a:spcBef>
                <a:spcPts val="500"/>
              </a:spcBef>
              <a:spcAft>
                <a:spcPts val="0"/>
              </a:spcAft>
              <a:buClr>
                <a:srgbClr val="958D85"/>
              </a:buClr>
              <a:buSzPts val="1600"/>
              <a:buFont typeface="Arial"/>
              <a:buNone/>
              <a:defRPr sz="1600" b="1" i="0" u="none" strike="noStrike" cap="none">
                <a:solidFill>
                  <a:schemeClr val="dk1"/>
                </a:solidFill>
                <a:latin typeface="Merriweather Sans"/>
                <a:ea typeface="Merriweather Sans"/>
                <a:cs typeface="Merriweather Sans"/>
                <a:sym typeface="Merriweather Sans"/>
              </a:defRPr>
            </a:lvl5pPr>
            <a:lvl6pPr marL="2743200" marR="0" lvl="5" indent="-228600" algn="l" rtl="0">
              <a:lnSpc>
                <a:spcPct val="100000"/>
              </a:lnSpc>
              <a:spcBef>
                <a:spcPts val="500"/>
              </a:spcBef>
              <a:spcAft>
                <a:spcPts val="0"/>
              </a:spcAft>
              <a:buClr>
                <a:srgbClr val="958D85"/>
              </a:buClr>
              <a:buSzPts val="1600"/>
              <a:buFont typeface="Arial"/>
              <a:buNone/>
              <a:defRPr sz="1600" b="1" i="0" u="none" strike="noStrike" cap="none">
                <a:solidFill>
                  <a:schemeClr val="dk1"/>
                </a:solidFill>
                <a:latin typeface="Merriweather Sans"/>
                <a:ea typeface="Merriweather Sans"/>
                <a:cs typeface="Merriweather Sans"/>
                <a:sym typeface="Merriweather Sans"/>
              </a:defRPr>
            </a:lvl6pPr>
            <a:lvl7pPr marL="3200400" marR="0" lvl="6" indent="-228600" algn="l" rtl="0">
              <a:lnSpc>
                <a:spcPct val="100000"/>
              </a:lnSpc>
              <a:spcBef>
                <a:spcPts val="500"/>
              </a:spcBef>
              <a:spcAft>
                <a:spcPts val="0"/>
              </a:spcAft>
              <a:buClr>
                <a:srgbClr val="958D85"/>
              </a:buClr>
              <a:buSzPts val="1600"/>
              <a:buFont typeface="Arial"/>
              <a:buNone/>
              <a:defRPr sz="1600" b="1" i="0" u="none" strike="noStrike" cap="none">
                <a:solidFill>
                  <a:schemeClr val="dk1"/>
                </a:solidFill>
                <a:latin typeface="Merriweather Sans"/>
                <a:ea typeface="Merriweather Sans"/>
                <a:cs typeface="Merriweather Sans"/>
                <a:sym typeface="Merriweather Sans"/>
              </a:defRPr>
            </a:lvl7pPr>
            <a:lvl8pPr marL="3657600" marR="0" lvl="7" indent="-228600" algn="l" rtl="0">
              <a:lnSpc>
                <a:spcPct val="100000"/>
              </a:lnSpc>
              <a:spcBef>
                <a:spcPts val="500"/>
              </a:spcBef>
              <a:spcAft>
                <a:spcPts val="0"/>
              </a:spcAft>
              <a:buClr>
                <a:srgbClr val="958D85"/>
              </a:buClr>
              <a:buSzPts val="1600"/>
              <a:buFont typeface="Arial"/>
              <a:buNone/>
              <a:defRPr sz="1600" b="1" i="0" u="none" strike="noStrike" cap="none">
                <a:solidFill>
                  <a:schemeClr val="dk1"/>
                </a:solidFill>
                <a:latin typeface="Merriweather Sans"/>
                <a:ea typeface="Merriweather Sans"/>
                <a:cs typeface="Merriweather Sans"/>
                <a:sym typeface="Merriweather Sans"/>
              </a:defRPr>
            </a:lvl8pPr>
            <a:lvl9pPr marL="4114800" marR="0" lvl="8" indent="-228600" algn="l" rtl="0">
              <a:lnSpc>
                <a:spcPct val="100000"/>
              </a:lnSpc>
              <a:spcBef>
                <a:spcPts val="500"/>
              </a:spcBef>
              <a:spcAft>
                <a:spcPts val="0"/>
              </a:spcAft>
              <a:buClr>
                <a:srgbClr val="958D85"/>
              </a:buClr>
              <a:buSzPts val="1600"/>
              <a:buFont typeface="Arial"/>
              <a:buNone/>
              <a:defRPr sz="1600" b="1" i="0" u="none" strike="noStrike" cap="none">
                <a:solidFill>
                  <a:schemeClr val="dk1"/>
                </a:solidFill>
                <a:latin typeface="Merriweather Sans"/>
                <a:ea typeface="Merriweather Sans"/>
                <a:cs typeface="Merriweather Sans"/>
                <a:sym typeface="Merriweather Sans"/>
              </a:defRPr>
            </a:lvl9pPr>
          </a:lstStyle>
          <a:p>
            <a:endParaRPr/>
          </a:p>
        </p:txBody>
      </p:sp>
      <p:sp>
        <p:nvSpPr>
          <p:cNvPr id="35" name="Google Shape;35;p6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800"/>
              </a:spcBef>
              <a:spcAft>
                <a:spcPts val="0"/>
              </a:spcAft>
              <a:buClr>
                <a:srgbClr val="958D85"/>
              </a:buClr>
              <a:buSzPts val="2400"/>
              <a:buFont typeface="Arial"/>
              <a:buChar char="•"/>
              <a:defRPr sz="2400" b="0" i="0" u="none" strike="noStrike" cap="none">
                <a:solidFill>
                  <a:schemeClr val="dk1"/>
                </a:solidFill>
                <a:latin typeface="Merriweather Sans"/>
                <a:ea typeface="Merriweather Sans"/>
                <a:cs typeface="Merriweather Sans"/>
                <a:sym typeface="Merriweather Sans"/>
              </a:defRPr>
            </a:lvl1pPr>
            <a:lvl2pPr marL="914400" marR="0" lvl="1" indent="-355600" algn="l" rtl="0">
              <a:lnSpc>
                <a:spcPct val="100000"/>
              </a:lnSpc>
              <a:spcBef>
                <a:spcPts val="7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2pPr>
            <a:lvl3pPr marL="1371600" marR="0" lvl="2" indent="-342900" algn="l" rtl="0">
              <a:lnSpc>
                <a:spcPct val="100000"/>
              </a:lnSpc>
              <a:spcBef>
                <a:spcPts val="600"/>
              </a:spcBef>
              <a:spcAft>
                <a:spcPts val="0"/>
              </a:spcAft>
              <a:buClr>
                <a:srgbClr val="958D85"/>
              </a:buClr>
              <a:buSzPts val="1800"/>
              <a:buFont typeface="Arial"/>
              <a:buChar char="•"/>
              <a:defRPr sz="1800" b="0" i="0" u="none" strike="noStrike" cap="none">
                <a:solidFill>
                  <a:schemeClr val="dk1"/>
                </a:solidFill>
                <a:latin typeface="Merriweather Sans"/>
                <a:ea typeface="Merriweather Sans"/>
                <a:cs typeface="Merriweather Sans"/>
                <a:sym typeface="Merriweather Sans"/>
              </a:defRPr>
            </a:lvl3pPr>
            <a:lvl4pPr marL="1828800" marR="0" lvl="3" indent="-330200" algn="l" rtl="0">
              <a:lnSpc>
                <a:spcPct val="100000"/>
              </a:lnSpc>
              <a:spcBef>
                <a:spcPts val="500"/>
              </a:spcBef>
              <a:spcAft>
                <a:spcPts val="0"/>
              </a:spcAft>
              <a:buClr>
                <a:srgbClr val="958D85"/>
              </a:buClr>
              <a:buSzPts val="1600"/>
              <a:buFont typeface="Arial"/>
              <a:buChar char="–"/>
              <a:defRPr sz="1600" b="0" i="0" u="none" strike="noStrike" cap="none">
                <a:solidFill>
                  <a:schemeClr val="dk1"/>
                </a:solidFill>
                <a:latin typeface="Merriweather Sans"/>
                <a:ea typeface="Merriweather Sans"/>
                <a:cs typeface="Merriweather Sans"/>
                <a:sym typeface="Merriweather Sans"/>
              </a:defRPr>
            </a:lvl4pPr>
            <a:lvl5pPr marL="2286000" marR="0" lvl="4" indent="-330200" algn="l" rtl="0">
              <a:lnSpc>
                <a:spcPct val="100000"/>
              </a:lnSpc>
              <a:spcBef>
                <a:spcPts val="500"/>
              </a:spcBef>
              <a:spcAft>
                <a:spcPts val="0"/>
              </a:spcAft>
              <a:buClr>
                <a:srgbClr val="958D85"/>
              </a:buClr>
              <a:buSzPts val="1600"/>
              <a:buFont typeface="Arial"/>
              <a:buChar char="»"/>
              <a:defRPr sz="1600" b="0" i="0" u="none" strike="noStrike" cap="none">
                <a:solidFill>
                  <a:schemeClr val="dk1"/>
                </a:solidFill>
                <a:latin typeface="Merriweather Sans"/>
                <a:ea typeface="Merriweather Sans"/>
                <a:cs typeface="Merriweather Sans"/>
                <a:sym typeface="Merriweather Sans"/>
              </a:defRPr>
            </a:lvl5pPr>
            <a:lvl6pPr marL="2743200" marR="0" lvl="5" indent="-330200" algn="l" rtl="0">
              <a:lnSpc>
                <a:spcPct val="100000"/>
              </a:lnSpc>
              <a:spcBef>
                <a:spcPts val="500"/>
              </a:spcBef>
              <a:spcAft>
                <a:spcPts val="0"/>
              </a:spcAft>
              <a:buClr>
                <a:srgbClr val="958D85"/>
              </a:buClr>
              <a:buSzPts val="1600"/>
              <a:buFont typeface="Arial"/>
              <a:buChar char="»"/>
              <a:defRPr sz="1600" b="0" i="0" u="none" strike="noStrike" cap="none">
                <a:solidFill>
                  <a:schemeClr val="dk1"/>
                </a:solidFill>
                <a:latin typeface="Merriweather Sans"/>
                <a:ea typeface="Merriweather Sans"/>
                <a:cs typeface="Merriweather Sans"/>
                <a:sym typeface="Merriweather Sans"/>
              </a:defRPr>
            </a:lvl6pPr>
            <a:lvl7pPr marL="3200400" marR="0" lvl="6" indent="-330200" algn="l" rtl="0">
              <a:lnSpc>
                <a:spcPct val="100000"/>
              </a:lnSpc>
              <a:spcBef>
                <a:spcPts val="500"/>
              </a:spcBef>
              <a:spcAft>
                <a:spcPts val="0"/>
              </a:spcAft>
              <a:buClr>
                <a:srgbClr val="958D85"/>
              </a:buClr>
              <a:buSzPts val="1600"/>
              <a:buFont typeface="Arial"/>
              <a:buChar char="»"/>
              <a:defRPr sz="1600" b="0" i="0" u="none" strike="noStrike" cap="none">
                <a:solidFill>
                  <a:schemeClr val="dk1"/>
                </a:solidFill>
                <a:latin typeface="Merriweather Sans"/>
                <a:ea typeface="Merriweather Sans"/>
                <a:cs typeface="Merriweather Sans"/>
                <a:sym typeface="Merriweather Sans"/>
              </a:defRPr>
            </a:lvl7pPr>
            <a:lvl8pPr marL="3657600" marR="0" lvl="7" indent="-330200" algn="l" rtl="0">
              <a:lnSpc>
                <a:spcPct val="100000"/>
              </a:lnSpc>
              <a:spcBef>
                <a:spcPts val="500"/>
              </a:spcBef>
              <a:spcAft>
                <a:spcPts val="0"/>
              </a:spcAft>
              <a:buClr>
                <a:srgbClr val="958D85"/>
              </a:buClr>
              <a:buSzPts val="1600"/>
              <a:buFont typeface="Arial"/>
              <a:buChar char="»"/>
              <a:defRPr sz="1600" b="0" i="0" u="none" strike="noStrike" cap="none">
                <a:solidFill>
                  <a:schemeClr val="dk1"/>
                </a:solidFill>
                <a:latin typeface="Merriweather Sans"/>
                <a:ea typeface="Merriweather Sans"/>
                <a:cs typeface="Merriweather Sans"/>
                <a:sym typeface="Merriweather Sans"/>
              </a:defRPr>
            </a:lvl8pPr>
            <a:lvl9pPr marL="4114800" marR="0" lvl="8" indent="-330200" algn="l" rtl="0">
              <a:lnSpc>
                <a:spcPct val="100000"/>
              </a:lnSpc>
              <a:spcBef>
                <a:spcPts val="500"/>
              </a:spcBef>
              <a:spcAft>
                <a:spcPts val="0"/>
              </a:spcAft>
              <a:buClr>
                <a:srgbClr val="958D85"/>
              </a:buClr>
              <a:buSzPts val="1600"/>
              <a:buFont typeface="Arial"/>
              <a:buChar char="»"/>
              <a:defRPr sz="1600" b="0" i="0" u="none" strike="noStrike" cap="none">
                <a:solidFill>
                  <a:schemeClr val="dk1"/>
                </a:solidFill>
                <a:latin typeface="Merriweather Sans"/>
                <a:ea typeface="Merriweather Sans"/>
                <a:cs typeface="Merriweather Sans"/>
                <a:sym typeface="Merriweather Sans"/>
              </a:defRPr>
            </a:lvl9pPr>
          </a:lstStyle>
          <a:p>
            <a:endParaRPr/>
          </a:p>
        </p:txBody>
      </p:sp>
      <p:sp>
        <p:nvSpPr>
          <p:cNvPr id="36" name="Google Shape;36;p6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800"/>
              </a:spcBef>
              <a:spcAft>
                <a:spcPts val="0"/>
              </a:spcAft>
              <a:buClr>
                <a:srgbClr val="958D85"/>
              </a:buClr>
              <a:buSzPts val="2400"/>
              <a:buFont typeface="Arial"/>
              <a:buNone/>
              <a:defRPr sz="2400" b="1" i="0" u="none" strike="noStrike" cap="none">
                <a:solidFill>
                  <a:schemeClr val="dk1"/>
                </a:solidFill>
                <a:latin typeface="Merriweather Sans"/>
                <a:ea typeface="Merriweather Sans"/>
                <a:cs typeface="Merriweather Sans"/>
                <a:sym typeface="Merriweather Sans"/>
              </a:defRPr>
            </a:lvl1pPr>
            <a:lvl2pPr marL="914400" marR="0" lvl="1" indent="-228600" algn="l" rtl="0">
              <a:lnSpc>
                <a:spcPct val="100000"/>
              </a:lnSpc>
              <a:spcBef>
                <a:spcPts val="700"/>
              </a:spcBef>
              <a:spcAft>
                <a:spcPts val="0"/>
              </a:spcAft>
              <a:buClr>
                <a:srgbClr val="958D85"/>
              </a:buClr>
              <a:buSzPts val="2000"/>
              <a:buFont typeface="Arial"/>
              <a:buNone/>
              <a:defRPr sz="2000" b="1" i="0" u="none" strike="noStrike" cap="none">
                <a:solidFill>
                  <a:schemeClr val="dk1"/>
                </a:solidFill>
                <a:latin typeface="Merriweather Sans"/>
                <a:ea typeface="Merriweather Sans"/>
                <a:cs typeface="Merriweather Sans"/>
                <a:sym typeface="Merriweather Sans"/>
              </a:defRPr>
            </a:lvl2pPr>
            <a:lvl3pPr marL="1371600" marR="0" lvl="2" indent="-228600" algn="l" rtl="0">
              <a:lnSpc>
                <a:spcPct val="100000"/>
              </a:lnSpc>
              <a:spcBef>
                <a:spcPts val="600"/>
              </a:spcBef>
              <a:spcAft>
                <a:spcPts val="0"/>
              </a:spcAft>
              <a:buClr>
                <a:srgbClr val="958D85"/>
              </a:buClr>
              <a:buSzPts val="1800"/>
              <a:buFont typeface="Arial"/>
              <a:buNone/>
              <a:defRPr sz="1800" b="1" i="0" u="none" strike="noStrike" cap="none">
                <a:solidFill>
                  <a:schemeClr val="dk1"/>
                </a:solidFill>
                <a:latin typeface="Merriweather Sans"/>
                <a:ea typeface="Merriweather Sans"/>
                <a:cs typeface="Merriweather Sans"/>
                <a:sym typeface="Merriweather Sans"/>
              </a:defRPr>
            </a:lvl3pPr>
            <a:lvl4pPr marL="1828800" marR="0" lvl="3" indent="-228600" algn="l" rtl="0">
              <a:lnSpc>
                <a:spcPct val="100000"/>
              </a:lnSpc>
              <a:spcBef>
                <a:spcPts val="500"/>
              </a:spcBef>
              <a:spcAft>
                <a:spcPts val="0"/>
              </a:spcAft>
              <a:buClr>
                <a:srgbClr val="958D85"/>
              </a:buClr>
              <a:buSzPts val="1600"/>
              <a:buFont typeface="Arial"/>
              <a:buNone/>
              <a:defRPr sz="1600" b="1" i="0" u="none" strike="noStrike" cap="none">
                <a:solidFill>
                  <a:schemeClr val="dk1"/>
                </a:solidFill>
                <a:latin typeface="Merriweather Sans"/>
                <a:ea typeface="Merriweather Sans"/>
                <a:cs typeface="Merriweather Sans"/>
                <a:sym typeface="Merriweather Sans"/>
              </a:defRPr>
            </a:lvl4pPr>
            <a:lvl5pPr marL="2286000" marR="0" lvl="4" indent="-228600" algn="l" rtl="0">
              <a:lnSpc>
                <a:spcPct val="100000"/>
              </a:lnSpc>
              <a:spcBef>
                <a:spcPts val="500"/>
              </a:spcBef>
              <a:spcAft>
                <a:spcPts val="0"/>
              </a:spcAft>
              <a:buClr>
                <a:srgbClr val="958D85"/>
              </a:buClr>
              <a:buSzPts val="1600"/>
              <a:buFont typeface="Arial"/>
              <a:buNone/>
              <a:defRPr sz="1600" b="1" i="0" u="none" strike="noStrike" cap="none">
                <a:solidFill>
                  <a:schemeClr val="dk1"/>
                </a:solidFill>
                <a:latin typeface="Merriweather Sans"/>
                <a:ea typeface="Merriweather Sans"/>
                <a:cs typeface="Merriweather Sans"/>
                <a:sym typeface="Merriweather Sans"/>
              </a:defRPr>
            </a:lvl5pPr>
            <a:lvl6pPr marL="2743200" marR="0" lvl="5" indent="-228600" algn="l" rtl="0">
              <a:lnSpc>
                <a:spcPct val="100000"/>
              </a:lnSpc>
              <a:spcBef>
                <a:spcPts val="500"/>
              </a:spcBef>
              <a:spcAft>
                <a:spcPts val="0"/>
              </a:spcAft>
              <a:buClr>
                <a:srgbClr val="958D85"/>
              </a:buClr>
              <a:buSzPts val="1600"/>
              <a:buFont typeface="Arial"/>
              <a:buNone/>
              <a:defRPr sz="1600" b="1" i="0" u="none" strike="noStrike" cap="none">
                <a:solidFill>
                  <a:schemeClr val="dk1"/>
                </a:solidFill>
                <a:latin typeface="Merriweather Sans"/>
                <a:ea typeface="Merriweather Sans"/>
                <a:cs typeface="Merriweather Sans"/>
                <a:sym typeface="Merriweather Sans"/>
              </a:defRPr>
            </a:lvl6pPr>
            <a:lvl7pPr marL="3200400" marR="0" lvl="6" indent="-228600" algn="l" rtl="0">
              <a:lnSpc>
                <a:spcPct val="100000"/>
              </a:lnSpc>
              <a:spcBef>
                <a:spcPts val="500"/>
              </a:spcBef>
              <a:spcAft>
                <a:spcPts val="0"/>
              </a:spcAft>
              <a:buClr>
                <a:srgbClr val="958D85"/>
              </a:buClr>
              <a:buSzPts val="1600"/>
              <a:buFont typeface="Arial"/>
              <a:buNone/>
              <a:defRPr sz="1600" b="1" i="0" u="none" strike="noStrike" cap="none">
                <a:solidFill>
                  <a:schemeClr val="dk1"/>
                </a:solidFill>
                <a:latin typeface="Merriweather Sans"/>
                <a:ea typeface="Merriweather Sans"/>
                <a:cs typeface="Merriweather Sans"/>
                <a:sym typeface="Merriweather Sans"/>
              </a:defRPr>
            </a:lvl7pPr>
            <a:lvl8pPr marL="3657600" marR="0" lvl="7" indent="-228600" algn="l" rtl="0">
              <a:lnSpc>
                <a:spcPct val="100000"/>
              </a:lnSpc>
              <a:spcBef>
                <a:spcPts val="500"/>
              </a:spcBef>
              <a:spcAft>
                <a:spcPts val="0"/>
              </a:spcAft>
              <a:buClr>
                <a:srgbClr val="958D85"/>
              </a:buClr>
              <a:buSzPts val="1600"/>
              <a:buFont typeface="Arial"/>
              <a:buNone/>
              <a:defRPr sz="1600" b="1" i="0" u="none" strike="noStrike" cap="none">
                <a:solidFill>
                  <a:schemeClr val="dk1"/>
                </a:solidFill>
                <a:latin typeface="Merriweather Sans"/>
                <a:ea typeface="Merriweather Sans"/>
                <a:cs typeface="Merriweather Sans"/>
                <a:sym typeface="Merriweather Sans"/>
              </a:defRPr>
            </a:lvl8pPr>
            <a:lvl9pPr marL="4114800" marR="0" lvl="8" indent="-228600" algn="l" rtl="0">
              <a:lnSpc>
                <a:spcPct val="100000"/>
              </a:lnSpc>
              <a:spcBef>
                <a:spcPts val="500"/>
              </a:spcBef>
              <a:spcAft>
                <a:spcPts val="0"/>
              </a:spcAft>
              <a:buClr>
                <a:srgbClr val="958D85"/>
              </a:buClr>
              <a:buSzPts val="1600"/>
              <a:buFont typeface="Arial"/>
              <a:buNone/>
              <a:defRPr sz="1600" b="1" i="0" u="none" strike="noStrike" cap="none">
                <a:solidFill>
                  <a:schemeClr val="dk1"/>
                </a:solidFill>
                <a:latin typeface="Merriweather Sans"/>
                <a:ea typeface="Merriweather Sans"/>
                <a:cs typeface="Merriweather Sans"/>
                <a:sym typeface="Merriweather Sans"/>
              </a:defRPr>
            </a:lvl9pPr>
          </a:lstStyle>
          <a:p>
            <a:endParaRPr/>
          </a:p>
        </p:txBody>
      </p:sp>
      <p:sp>
        <p:nvSpPr>
          <p:cNvPr id="37" name="Google Shape;37;p6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800"/>
              </a:spcBef>
              <a:spcAft>
                <a:spcPts val="0"/>
              </a:spcAft>
              <a:buClr>
                <a:srgbClr val="958D85"/>
              </a:buClr>
              <a:buSzPts val="2400"/>
              <a:buFont typeface="Arial"/>
              <a:buChar char="•"/>
              <a:defRPr sz="2400" b="0" i="0" u="none" strike="noStrike" cap="none">
                <a:solidFill>
                  <a:schemeClr val="dk1"/>
                </a:solidFill>
                <a:latin typeface="Merriweather Sans"/>
                <a:ea typeface="Merriweather Sans"/>
                <a:cs typeface="Merriweather Sans"/>
                <a:sym typeface="Merriweather Sans"/>
              </a:defRPr>
            </a:lvl1pPr>
            <a:lvl2pPr marL="914400" marR="0" lvl="1" indent="-355600" algn="l" rtl="0">
              <a:lnSpc>
                <a:spcPct val="100000"/>
              </a:lnSpc>
              <a:spcBef>
                <a:spcPts val="7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2pPr>
            <a:lvl3pPr marL="1371600" marR="0" lvl="2" indent="-342900" algn="l" rtl="0">
              <a:lnSpc>
                <a:spcPct val="100000"/>
              </a:lnSpc>
              <a:spcBef>
                <a:spcPts val="600"/>
              </a:spcBef>
              <a:spcAft>
                <a:spcPts val="0"/>
              </a:spcAft>
              <a:buClr>
                <a:srgbClr val="958D85"/>
              </a:buClr>
              <a:buSzPts val="1800"/>
              <a:buFont typeface="Arial"/>
              <a:buChar char="•"/>
              <a:defRPr sz="1800" b="0" i="0" u="none" strike="noStrike" cap="none">
                <a:solidFill>
                  <a:schemeClr val="dk1"/>
                </a:solidFill>
                <a:latin typeface="Merriweather Sans"/>
                <a:ea typeface="Merriweather Sans"/>
                <a:cs typeface="Merriweather Sans"/>
                <a:sym typeface="Merriweather Sans"/>
              </a:defRPr>
            </a:lvl3pPr>
            <a:lvl4pPr marL="1828800" marR="0" lvl="3" indent="-330200" algn="l" rtl="0">
              <a:lnSpc>
                <a:spcPct val="100000"/>
              </a:lnSpc>
              <a:spcBef>
                <a:spcPts val="500"/>
              </a:spcBef>
              <a:spcAft>
                <a:spcPts val="0"/>
              </a:spcAft>
              <a:buClr>
                <a:srgbClr val="958D85"/>
              </a:buClr>
              <a:buSzPts val="1600"/>
              <a:buFont typeface="Arial"/>
              <a:buChar char="–"/>
              <a:defRPr sz="1600" b="0" i="0" u="none" strike="noStrike" cap="none">
                <a:solidFill>
                  <a:schemeClr val="dk1"/>
                </a:solidFill>
                <a:latin typeface="Merriweather Sans"/>
                <a:ea typeface="Merriweather Sans"/>
                <a:cs typeface="Merriweather Sans"/>
                <a:sym typeface="Merriweather Sans"/>
              </a:defRPr>
            </a:lvl4pPr>
            <a:lvl5pPr marL="2286000" marR="0" lvl="4" indent="-330200" algn="l" rtl="0">
              <a:lnSpc>
                <a:spcPct val="100000"/>
              </a:lnSpc>
              <a:spcBef>
                <a:spcPts val="500"/>
              </a:spcBef>
              <a:spcAft>
                <a:spcPts val="0"/>
              </a:spcAft>
              <a:buClr>
                <a:srgbClr val="958D85"/>
              </a:buClr>
              <a:buSzPts val="1600"/>
              <a:buFont typeface="Arial"/>
              <a:buChar char="»"/>
              <a:defRPr sz="1600" b="0" i="0" u="none" strike="noStrike" cap="none">
                <a:solidFill>
                  <a:schemeClr val="dk1"/>
                </a:solidFill>
                <a:latin typeface="Merriweather Sans"/>
                <a:ea typeface="Merriweather Sans"/>
                <a:cs typeface="Merriweather Sans"/>
                <a:sym typeface="Merriweather Sans"/>
              </a:defRPr>
            </a:lvl5pPr>
            <a:lvl6pPr marL="2743200" marR="0" lvl="5" indent="-330200" algn="l" rtl="0">
              <a:lnSpc>
                <a:spcPct val="100000"/>
              </a:lnSpc>
              <a:spcBef>
                <a:spcPts val="500"/>
              </a:spcBef>
              <a:spcAft>
                <a:spcPts val="0"/>
              </a:spcAft>
              <a:buClr>
                <a:srgbClr val="958D85"/>
              </a:buClr>
              <a:buSzPts val="1600"/>
              <a:buFont typeface="Arial"/>
              <a:buChar char="»"/>
              <a:defRPr sz="1600" b="0" i="0" u="none" strike="noStrike" cap="none">
                <a:solidFill>
                  <a:schemeClr val="dk1"/>
                </a:solidFill>
                <a:latin typeface="Merriweather Sans"/>
                <a:ea typeface="Merriweather Sans"/>
                <a:cs typeface="Merriweather Sans"/>
                <a:sym typeface="Merriweather Sans"/>
              </a:defRPr>
            </a:lvl6pPr>
            <a:lvl7pPr marL="3200400" marR="0" lvl="6" indent="-330200" algn="l" rtl="0">
              <a:lnSpc>
                <a:spcPct val="100000"/>
              </a:lnSpc>
              <a:spcBef>
                <a:spcPts val="500"/>
              </a:spcBef>
              <a:spcAft>
                <a:spcPts val="0"/>
              </a:spcAft>
              <a:buClr>
                <a:srgbClr val="958D85"/>
              </a:buClr>
              <a:buSzPts val="1600"/>
              <a:buFont typeface="Arial"/>
              <a:buChar char="»"/>
              <a:defRPr sz="1600" b="0" i="0" u="none" strike="noStrike" cap="none">
                <a:solidFill>
                  <a:schemeClr val="dk1"/>
                </a:solidFill>
                <a:latin typeface="Merriweather Sans"/>
                <a:ea typeface="Merriweather Sans"/>
                <a:cs typeface="Merriweather Sans"/>
                <a:sym typeface="Merriweather Sans"/>
              </a:defRPr>
            </a:lvl7pPr>
            <a:lvl8pPr marL="3657600" marR="0" lvl="7" indent="-330200" algn="l" rtl="0">
              <a:lnSpc>
                <a:spcPct val="100000"/>
              </a:lnSpc>
              <a:spcBef>
                <a:spcPts val="500"/>
              </a:spcBef>
              <a:spcAft>
                <a:spcPts val="0"/>
              </a:spcAft>
              <a:buClr>
                <a:srgbClr val="958D85"/>
              </a:buClr>
              <a:buSzPts val="1600"/>
              <a:buFont typeface="Arial"/>
              <a:buChar char="»"/>
              <a:defRPr sz="1600" b="0" i="0" u="none" strike="noStrike" cap="none">
                <a:solidFill>
                  <a:schemeClr val="dk1"/>
                </a:solidFill>
                <a:latin typeface="Merriweather Sans"/>
                <a:ea typeface="Merriweather Sans"/>
                <a:cs typeface="Merriweather Sans"/>
                <a:sym typeface="Merriweather Sans"/>
              </a:defRPr>
            </a:lvl8pPr>
            <a:lvl9pPr marL="4114800" marR="0" lvl="8" indent="-330200" algn="l" rtl="0">
              <a:lnSpc>
                <a:spcPct val="100000"/>
              </a:lnSpc>
              <a:spcBef>
                <a:spcPts val="500"/>
              </a:spcBef>
              <a:spcAft>
                <a:spcPts val="0"/>
              </a:spcAft>
              <a:buClr>
                <a:srgbClr val="958D85"/>
              </a:buClr>
              <a:buSzPts val="1600"/>
              <a:buFont typeface="Arial"/>
              <a:buChar char="»"/>
              <a:defRPr sz="1600" b="0" i="0" u="none" strike="noStrike" cap="none">
                <a:solidFill>
                  <a:schemeClr val="dk1"/>
                </a:solidFill>
                <a:latin typeface="Merriweather Sans"/>
                <a:ea typeface="Merriweather Sans"/>
                <a:cs typeface="Merriweather Sans"/>
                <a:sym typeface="Merriweather Sa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Merriweather Sans"/>
                <a:ea typeface="Merriweather Sans"/>
                <a:cs typeface="Merriweather Sans"/>
                <a:sym typeface="Merriweather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52" name="Google Shape;52;p55"/>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Arial Narrow"/>
                <a:ea typeface="Arial Narrow"/>
                <a:cs typeface="Arial Narrow"/>
                <a:sym typeface="Arial Narrow"/>
              </a:defRPr>
            </a:lvl9pPr>
          </a:lstStyle>
          <a:p>
            <a:endParaRPr/>
          </a:p>
        </p:txBody>
      </p:sp>
      <p:sp>
        <p:nvSpPr>
          <p:cNvPr id="53" name="Google Shape;53;p55"/>
          <p:cNvSpPr txBox="1">
            <a:spLocks noGrp="1"/>
          </p:cNvSpPr>
          <p:nvPr>
            <p:ph type="body" idx="1"/>
          </p:nvPr>
        </p:nvSpPr>
        <p:spPr>
          <a:xfrm>
            <a:off x="457200" y="1217613"/>
            <a:ext cx="8229600" cy="5640387"/>
          </a:xfrm>
          <a:prstGeom prst="rect">
            <a:avLst/>
          </a:prstGeom>
          <a:noFill/>
          <a:ln>
            <a:noFill/>
          </a:ln>
        </p:spPr>
        <p:txBody>
          <a:bodyPr spcFirstLastPara="1" wrap="square" lIns="38100" tIns="38100" rIns="38100" bIns="38100" anchor="t" anchorCtr="0">
            <a:noAutofit/>
          </a:bodyPr>
          <a:lstStyle>
            <a:lvl1pPr marL="457200" marR="0" lvl="0" indent="-431800" algn="l" rtl="0">
              <a:lnSpc>
                <a:spcPct val="100000"/>
              </a:lnSpc>
              <a:spcBef>
                <a:spcPts val="800"/>
              </a:spcBef>
              <a:spcAft>
                <a:spcPts val="0"/>
              </a:spcAft>
              <a:buClr>
                <a:srgbClr val="958D85"/>
              </a:buClr>
              <a:buSzPts val="3200"/>
              <a:buFont typeface="Arial"/>
              <a:buChar char="•"/>
              <a:defRPr sz="3200" b="0" i="0" u="none" strike="noStrike" cap="none">
                <a:solidFill>
                  <a:schemeClr val="dk1"/>
                </a:solidFill>
                <a:latin typeface="Merriweather Sans"/>
                <a:ea typeface="Merriweather Sans"/>
                <a:cs typeface="Merriweather Sans"/>
                <a:sym typeface="Merriweather Sans"/>
              </a:defRPr>
            </a:lvl1pPr>
            <a:lvl2pPr marL="914400" marR="0" lvl="1" indent="-406400" algn="l" rtl="0">
              <a:lnSpc>
                <a:spcPct val="100000"/>
              </a:lnSpc>
              <a:spcBef>
                <a:spcPts val="700"/>
              </a:spcBef>
              <a:spcAft>
                <a:spcPts val="0"/>
              </a:spcAft>
              <a:buClr>
                <a:srgbClr val="958D85"/>
              </a:buClr>
              <a:buSzPts val="2800"/>
              <a:buFont typeface="Arial"/>
              <a:buChar char="–"/>
              <a:defRPr sz="2800" b="0" i="0" u="none" strike="noStrike" cap="none">
                <a:solidFill>
                  <a:schemeClr val="dk1"/>
                </a:solidFill>
                <a:latin typeface="Merriweather Sans"/>
                <a:ea typeface="Merriweather Sans"/>
                <a:cs typeface="Merriweather Sans"/>
                <a:sym typeface="Merriweather Sans"/>
              </a:defRPr>
            </a:lvl2pPr>
            <a:lvl3pPr marL="1371600" marR="0" lvl="2" indent="-381000" algn="l" rtl="0">
              <a:lnSpc>
                <a:spcPct val="100000"/>
              </a:lnSpc>
              <a:spcBef>
                <a:spcPts val="600"/>
              </a:spcBef>
              <a:spcAft>
                <a:spcPts val="0"/>
              </a:spcAft>
              <a:buClr>
                <a:srgbClr val="958D85"/>
              </a:buClr>
              <a:buSzPts val="2400"/>
              <a:buFont typeface="Arial"/>
              <a:buChar char="•"/>
              <a:defRPr sz="2400" b="0" i="0" u="none" strike="noStrike" cap="none">
                <a:solidFill>
                  <a:schemeClr val="dk1"/>
                </a:solidFill>
                <a:latin typeface="Merriweather Sans"/>
                <a:ea typeface="Merriweather Sans"/>
                <a:cs typeface="Merriweather Sans"/>
                <a:sym typeface="Merriweather Sans"/>
              </a:defRPr>
            </a:lvl3pPr>
            <a:lvl4pPr marL="1828800" marR="0" lvl="3"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4pPr>
            <a:lvl5pPr marL="2286000" marR="0" lvl="4"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5pPr>
            <a:lvl6pPr marL="2743200" marR="0" lvl="5"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6pPr>
            <a:lvl7pPr marL="3200400" marR="0" lvl="6"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7pPr>
            <a:lvl8pPr marL="3657600" marR="0" lvl="7"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8pPr>
            <a:lvl9pPr marL="4114800" marR="0" lvl="8"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62"/>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Arial Narrow"/>
                <a:ea typeface="Arial Narrow"/>
                <a:cs typeface="Arial Narrow"/>
                <a:sym typeface="Arial Narrow"/>
              </a:defRPr>
            </a:lvl9pPr>
          </a:lstStyle>
          <a:p>
            <a:endParaRPr/>
          </a:p>
        </p:txBody>
      </p:sp>
      <p:sp>
        <p:nvSpPr>
          <p:cNvPr id="101" name="Google Shape;101;p62"/>
          <p:cNvSpPr txBox="1">
            <a:spLocks noGrp="1"/>
          </p:cNvSpPr>
          <p:nvPr>
            <p:ph type="body" idx="1"/>
          </p:nvPr>
        </p:nvSpPr>
        <p:spPr>
          <a:xfrm>
            <a:off x="457200" y="1217613"/>
            <a:ext cx="8229600" cy="5640387"/>
          </a:xfrm>
          <a:prstGeom prst="rect">
            <a:avLst/>
          </a:prstGeom>
          <a:noFill/>
          <a:ln>
            <a:noFill/>
          </a:ln>
        </p:spPr>
        <p:txBody>
          <a:bodyPr spcFirstLastPara="1" wrap="square" lIns="38100" tIns="38100" rIns="38100" bIns="38100" anchor="t" anchorCtr="0">
            <a:noAutofit/>
          </a:bodyPr>
          <a:lstStyle>
            <a:lvl1pPr marL="457200" marR="0" lvl="0" indent="-431800" algn="l" rtl="0">
              <a:lnSpc>
                <a:spcPct val="100000"/>
              </a:lnSpc>
              <a:spcBef>
                <a:spcPts val="800"/>
              </a:spcBef>
              <a:spcAft>
                <a:spcPts val="0"/>
              </a:spcAft>
              <a:buClr>
                <a:srgbClr val="958D85"/>
              </a:buClr>
              <a:buSzPts val="3200"/>
              <a:buFont typeface="Arial"/>
              <a:buChar char="•"/>
              <a:defRPr sz="3200" b="0" i="0" u="none" strike="noStrike" cap="none">
                <a:solidFill>
                  <a:schemeClr val="dk1"/>
                </a:solidFill>
                <a:latin typeface="Merriweather Sans"/>
                <a:ea typeface="Merriweather Sans"/>
                <a:cs typeface="Merriweather Sans"/>
                <a:sym typeface="Merriweather Sans"/>
              </a:defRPr>
            </a:lvl1pPr>
            <a:lvl2pPr marL="914400" marR="0" lvl="1" indent="-406400" algn="l" rtl="0">
              <a:lnSpc>
                <a:spcPct val="100000"/>
              </a:lnSpc>
              <a:spcBef>
                <a:spcPts val="700"/>
              </a:spcBef>
              <a:spcAft>
                <a:spcPts val="0"/>
              </a:spcAft>
              <a:buClr>
                <a:srgbClr val="958D85"/>
              </a:buClr>
              <a:buSzPts val="2800"/>
              <a:buFont typeface="Arial"/>
              <a:buChar char="–"/>
              <a:defRPr sz="2800" b="0" i="0" u="none" strike="noStrike" cap="none">
                <a:solidFill>
                  <a:schemeClr val="dk1"/>
                </a:solidFill>
                <a:latin typeface="Merriweather Sans"/>
                <a:ea typeface="Merriweather Sans"/>
                <a:cs typeface="Merriweather Sans"/>
                <a:sym typeface="Merriweather Sans"/>
              </a:defRPr>
            </a:lvl2pPr>
            <a:lvl3pPr marL="1371600" marR="0" lvl="2" indent="-381000" algn="l" rtl="0">
              <a:lnSpc>
                <a:spcPct val="100000"/>
              </a:lnSpc>
              <a:spcBef>
                <a:spcPts val="600"/>
              </a:spcBef>
              <a:spcAft>
                <a:spcPts val="0"/>
              </a:spcAft>
              <a:buClr>
                <a:srgbClr val="958D85"/>
              </a:buClr>
              <a:buSzPts val="2400"/>
              <a:buFont typeface="Arial"/>
              <a:buChar char="•"/>
              <a:defRPr sz="2400" b="0" i="0" u="none" strike="noStrike" cap="none">
                <a:solidFill>
                  <a:schemeClr val="dk1"/>
                </a:solidFill>
                <a:latin typeface="Merriweather Sans"/>
                <a:ea typeface="Merriweather Sans"/>
                <a:cs typeface="Merriweather Sans"/>
                <a:sym typeface="Merriweather Sans"/>
              </a:defRPr>
            </a:lvl3pPr>
            <a:lvl4pPr marL="1828800" marR="0" lvl="3"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4pPr>
            <a:lvl5pPr marL="2286000" marR="0" lvl="4"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5pPr>
            <a:lvl6pPr marL="2743200" marR="0" lvl="5"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6pPr>
            <a:lvl7pPr marL="3200400" marR="0" lvl="6"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7pPr>
            <a:lvl8pPr marL="3657600" marR="0" lvl="7"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8pPr>
            <a:lvl9pPr marL="4114800" marR="0" lvl="8"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64"/>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Arial Narrow"/>
                <a:ea typeface="Arial Narrow"/>
                <a:cs typeface="Arial Narrow"/>
                <a:sym typeface="Arial Narrow"/>
              </a:defRPr>
            </a:lvl9pPr>
          </a:lstStyle>
          <a:p>
            <a:endParaRPr/>
          </a:p>
        </p:txBody>
      </p:sp>
      <p:sp>
        <p:nvSpPr>
          <p:cNvPr id="140" name="Google Shape;140;p64"/>
          <p:cNvSpPr txBox="1">
            <a:spLocks noGrp="1"/>
          </p:cNvSpPr>
          <p:nvPr>
            <p:ph type="body" idx="1"/>
          </p:nvPr>
        </p:nvSpPr>
        <p:spPr>
          <a:xfrm>
            <a:off x="457200" y="1217613"/>
            <a:ext cx="8229600" cy="5640387"/>
          </a:xfrm>
          <a:prstGeom prst="rect">
            <a:avLst/>
          </a:prstGeom>
          <a:noFill/>
          <a:ln>
            <a:noFill/>
          </a:ln>
        </p:spPr>
        <p:txBody>
          <a:bodyPr spcFirstLastPara="1" wrap="square" lIns="38100" tIns="38100" rIns="38100" bIns="38100" anchor="t" anchorCtr="0">
            <a:noAutofit/>
          </a:bodyPr>
          <a:lstStyle>
            <a:lvl1pPr marL="457200" marR="0" lvl="0" indent="-431800" algn="l" rtl="0">
              <a:lnSpc>
                <a:spcPct val="100000"/>
              </a:lnSpc>
              <a:spcBef>
                <a:spcPts val="800"/>
              </a:spcBef>
              <a:spcAft>
                <a:spcPts val="0"/>
              </a:spcAft>
              <a:buClr>
                <a:srgbClr val="958D85"/>
              </a:buClr>
              <a:buSzPts val="3200"/>
              <a:buFont typeface="Arial"/>
              <a:buChar char="•"/>
              <a:defRPr sz="3200" b="0" i="0" u="none" strike="noStrike" cap="none">
                <a:solidFill>
                  <a:schemeClr val="dk1"/>
                </a:solidFill>
                <a:latin typeface="Merriweather Sans"/>
                <a:ea typeface="Merriweather Sans"/>
                <a:cs typeface="Merriweather Sans"/>
                <a:sym typeface="Merriweather Sans"/>
              </a:defRPr>
            </a:lvl1pPr>
            <a:lvl2pPr marL="914400" marR="0" lvl="1" indent="-406400" algn="l" rtl="0">
              <a:lnSpc>
                <a:spcPct val="100000"/>
              </a:lnSpc>
              <a:spcBef>
                <a:spcPts val="700"/>
              </a:spcBef>
              <a:spcAft>
                <a:spcPts val="0"/>
              </a:spcAft>
              <a:buClr>
                <a:srgbClr val="958D85"/>
              </a:buClr>
              <a:buSzPts val="2800"/>
              <a:buFont typeface="Arial"/>
              <a:buChar char="–"/>
              <a:defRPr sz="2800" b="0" i="0" u="none" strike="noStrike" cap="none">
                <a:solidFill>
                  <a:schemeClr val="dk1"/>
                </a:solidFill>
                <a:latin typeface="Merriweather Sans"/>
                <a:ea typeface="Merriweather Sans"/>
                <a:cs typeface="Merriweather Sans"/>
                <a:sym typeface="Merriweather Sans"/>
              </a:defRPr>
            </a:lvl2pPr>
            <a:lvl3pPr marL="1371600" marR="0" lvl="2" indent="-381000" algn="l" rtl="0">
              <a:lnSpc>
                <a:spcPct val="100000"/>
              </a:lnSpc>
              <a:spcBef>
                <a:spcPts val="600"/>
              </a:spcBef>
              <a:spcAft>
                <a:spcPts val="0"/>
              </a:spcAft>
              <a:buClr>
                <a:srgbClr val="958D85"/>
              </a:buClr>
              <a:buSzPts val="2400"/>
              <a:buFont typeface="Arial"/>
              <a:buChar char="•"/>
              <a:defRPr sz="2400" b="0" i="0" u="none" strike="noStrike" cap="none">
                <a:solidFill>
                  <a:schemeClr val="dk1"/>
                </a:solidFill>
                <a:latin typeface="Merriweather Sans"/>
                <a:ea typeface="Merriweather Sans"/>
                <a:cs typeface="Merriweather Sans"/>
                <a:sym typeface="Merriweather Sans"/>
              </a:defRPr>
            </a:lvl3pPr>
            <a:lvl4pPr marL="1828800" marR="0" lvl="3"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4pPr>
            <a:lvl5pPr marL="2286000" marR="0" lvl="4"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5pPr>
            <a:lvl6pPr marL="2743200" marR="0" lvl="5"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6pPr>
            <a:lvl7pPr marL="3200400" marR="0" lvl="6"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7pPr>
            <a:lvl8pPr marL="3657600" marR="0" lvl="7"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8pPr>
            <a:lvl9pPr marL="4114800" marR="0" lvl="8" indent="-355600" algn="l" rtl="0">
              <a:lnSpc>
                <a:spcPct val="100000"/>
              </a:lnSpc>
              <a:spcBef>
                <a:spcPts val="500"/>
              </a:spcBef>
              <a:spcAft>
                <a:spcPts val="0"/>
              </a:spcAft>
              <a:buClr>
                <a:srgbClr val="958D85"/>
              </a:buClr>
              <a:buSzPts val="2000"/>
              <a:buFont typeface="Arial"/>
              <a:buChar char="»"/>
              <a:defRPr sz="2000" b="0" i="0" u="none" strike="noStrike" cap="none">
                <a:solidFill>
                  <a:schemeClr val="dk1"/>
                </a:solidFill>
                <a:latin typeface="Merriweather Sans"/>
                <a:ea typeface="Merriweather Sans"/>
                <a:cs typeface="Merriweather Sans"/>
                <a:sym typeface="Merriweather Sans"/>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3.png"/><Relationship Id="rId4" Type="http://schemas.openxmlformats.org/officeDocument/2006/relationships/image" Target="../media/image16.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hyperlink" Target="http://polioeradication.org/who-we-ar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www.ridistrict6220.or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hyperlink" Target="http://www.rotary.org" TargetMode="External"/><Relationship Id="rId4" Type="http://schemas.openxmlformats.org/officeDocument/2006/relationships/hyperlink" Target="https://convention.rotary.org/en-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3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
          <p:cNvSpPr/>
          <p:nvPr/>
        </p:nvSpPr>
        <p:spPr>
          <a:xfrm>
            <a:off x="0" y="0"/>
            <a:ext cx="9156700" cy="6856413"/>
          </a:xfrm>
          <a:prstGeom prst="rect">
            <a:avLst/>
          </a:prstGeom>
          <a:solidFill>
            <a:schemeClr val="accen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pic>
        <p:nvPicPr>
          <p:cNvPr id="182" name="Google Shape;182;p1"/>
          <p:cNvPicPr preferRelativeResize="0"/>
          <p:nvPr/>
        </p:nvPicPr>
        <p:blipFill rotWithShape="1">
          <a:blip r:embed="rId3">
            <a:alphaModFix/>
          </a:blip>
          <a:srcRect/>
          <a:stretch/>
        </p:blipFill>
        <p:spPr>
          <a:xfrm>
            <a:off x="457200" y="6164263"/>
            <a:ext cx="1368425" cy="514350"/>
          </a:xfrm>
          <a:prstGeom prst="rect">
            <a:avLst/>
          </a:prstGeom>
          <a:noFill/>
          <a:ln>
            <a:noFill/>
          </a:ln>
        </p:spPr>
      </p:pic>
      <p:pic>
        <p:nvPicPr>
          <p:cNvPr id="183" name="Google Shape;183;p1"/>
          <p:cNvPicPr preferRelativeResize="0"/>
          <p:nvPr/>
        </p:nvPicPr>
        <p:blipFill rotWithShape="1">
          <a:blip r:embed="rId4">
            <a:alphaModFix/>
          </a:blip>
          <a:srcRect/>
          <a:stretch/>
        </p:blipFill>
        <p:spPr>
          <a:xfrm>
            <a:off x="5410200" y="228600"/>
            <a:ext cx="3429000" cy="3429000"/>
          </a:xfrm>
          <a:prstGeom prst="rect">
            <a:avLst/>
          </a:prstGeom>
          <a:noFill/>
          <a:ln>
            <a:noFill/>
          </a:ln>
        </p:spPr>
      </p:pic>
      <p:sp>
        <p:nvSpPr>
          <p:cNvPr id="184" name="Google Shape;184;p1"/>
          <p:cNvSpPr/>
          <p:nvPr/>
        </p:nvSpPr>
        <p:spPr>
          <a:xfrm>
            <a:off x="-381000" y="3429000"/>
            <a:ext cx="9766300" cy="990600"/>
          </a:xfrm>
          <a:prstGeom prst="rect">
            <a:avLst/>
          </a:prstGeom>
          <a:solidFill>
            <a:srgbClr val="01B4E7"/>
          </a:solidFill>
          <a:ln>
            <a:noFill/>
          </a:ln>
          <a:effectLst>
            <a:outerShdw blurRad="38100" dist="25399" dir="5400000" algn="ctr" rotWithShape="0">
              <a:schemeClr val="lt2">
                <a:alpha val="34509"/>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185" name="Google Shape;185;p1"/>
          <p:cNvSpPr/>
          <p:nvPr/>
        </p:nvSpPr>
        <p:spPr>
          <a:xfrm>
            <a:off x="533400" y="3581400"/>
            <a:ext cx="6705600" cy="762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FFFFFF"/>
                </a:solidFill>
                <a:latin typeface="Arial Narrow"/>
                <a:ea typeface="Arial Narrow"/>
                <a:cs typeface="Arial Narrow"/>
                <a:sym typeface="Arial Narrow"/>
              </a:rPr>
              <a:t> </a:t>
            </a:r>
            <a:r>
              <a:rPr lang="en-US" sz="4400" b="1" i="0" u="none" strike="noStrike" cap="none" dirty="0">
                <a:solidFill>
                  <a:srgbClr val="000090"/>
                </a:solidFill>
                <a:latin typeface="Arial Narrow"/>
                <a:ea typeface="Arial Narrow"/>
                <a:cs typeface="Arial Narrow"/>
                <a:sym typeface="Arial Narrow"/>
              </a:rPr>
              <a:t>ROTARY 101</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2400"/>
              </a:spcBef>
              <a:spcAft>
                <a:spcPts val="0"/>
              </a:spcAft>
              <a:buClr>
                <a:srgbClr val="000000"/>
              </a:buClr>
              <a:buSzPts val="2800"/>
              <a:buFont typeface="Arial"/>
              <a:buNone/>
            </a:pPr>
            <a:r>
              <a:rPr lang="en-US" sz="2800" b="0" i="0" u="none" strike="noStrike" cap="none" dirty="0">
                <a:solidFill>
                  <a:schemeClr val="accent2"/>
                </a:solidFill>
                <a:latin typeface="Georgia"/>
                <a:ea typeface="Georgia"/>
                <a:cs typeface="Georgia"/>
                <a:sym typeface="Georgia"/>
              </a:rPr>
              <a:t>Rotary Clubs 6220</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2400"/>
              </a:spcBef>
              <a:spcAft>
                <a:spcPts val="0"/>
              </a:spcAft>
              <a:buClr>
                <a:srgbClr val="000000"/>
              </a:buClr>
              <a:buSzPts val="2800"/>
              <a:buFont typeface="Arial"/>
              <a:buNone/>
            </a:pPr>
            <a:r>
              <a:rPr lang="en-US" sz="2800" b="0" i="0" u="none" strike="noStrike" cap="none" dirty="0">
                <a:solidFill>
                  <a:schemeClr val="accent2"/>
                </a:solidFill>
                <a:latin typeface="Georgia"/>
                <a:ea typeface="Georgia"/>
                <a:cs typeface="Georgia"/>
                <a:sym typeface="Georgia"/>
              </a:rPr>
              <a:t>New Member Orientation  202</a:t>
            </a:r>
            <a:r>
              <a:rPr lang="en-US" sz="2800" dirty="0">
                <a:solidFill>
                  <a:schemeClr val="accent2"/>
                </a:solidFill>
                <a:latin typeface="Georgia"/>
                <a:ea typeface="Georgia"/>
                <a:cs typeface="Georgia"/>
                <a:sym typeface="Georgia"/>
              </a:rPr>
              <a:t>4</a:t>
            </a:r>
            <a:r>
              <a:rPr lang="en-US" sz="2800" b="0" i="0" u="none" strike="noStrike" cap="none" dirty="0">
                <a:solidFill>
                  <a:schemeClr val="accent2"/>
                </a:solidFill>
                <a:latin typeface="Georgia"/>
                <a:ea typeface="Georgia"/>
                <a:cs typeface="Georgia"/>
                <a:sym typeface="Georgia"/>
              </a:rPr>
              <a:t>-202</a:t>
            </a:r>
            <a:r>
              <a:rPr lang="en-US" sz="2800" dirty="0">
                <a:solidFill>
                  <a:schemeClr val="accent2"/>
                </a:solidFill>
                <a:latin typeface="Georgia"/>
                <a:ea typeface="Georgia"/>
                <a:cs typeface="Georgia"/>
                <a:sym typeface="Georgia"/>
              </a:rPr>
              <a:t>5</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2400"/>
              </a:spcBef>
              <a:spcAft>
                <a:spcPts val="0"/>
              </a:spcAft>
              <a:buClr>
                <a:srgbClr val="000000"/>
              </a:buClr>
              <a:buSzPts val="2800"/>
              <a:buFont typeface="Arial"/>
              <a:buNone/>
            </a:pPr>
            <a:endParaRPr sz="2800" b="0" i="0" u="none" strike="noStrike" cap="none" dirty="0">
              <a:solidFill>
                <a:schemeClr val="accent2"/>
              </a:solidFill>
              <a:latin typeface="Georgia"/>
              <a:ea typeface="Georgia"/>
              <a:cs typeface="Georgia"/>
              <a:sym typeface="Georgia"/>
            </a:endParaRPr>
          </a:p>
          <a:p>
            <a:pPr marL="0" marR="0" lvl="0" indent="0" algn="l" rtl="0">
              <a:lnSpc>
                <a:spcPct val="100000"/>
              </a:lnSpc>
              <a:spcBef>
                <a:spcPts val="2400"/>
              </a:spcBef>
              <a:spcAft>
                <a:spcPts val="0"/>
              </a:spcAft>
              <a:buClr>
                <a:srgbClr val="000000"/>
              </a:buClr>
              <a:buSzPts val="2800"/>
              <a:buFont typeface="Arial"/>
              <a:buNone/>
            </a:pPr>
            <a:endParaRPr sz="2800" b="0" i="0" u="none" strike="noStrike" cap="none" dirty="0">
              <a:solidFill>
                <a:srgbClr val="01B4E7"/>
              </a:solidFill>
              <a:latin typeface="Georgia"/>
              <a:ea typeface="Georgia"/>
              <a:cs typeface="Georgia"/>
              <a:sym typeface="Georgia"/>
            </a:endParaRPr>
          </a:p>
          <a:p>
            <a:pPr marL="0" marR="0" lvl="0" indent="0" algn="l" rtl="0">
              <a:lnSpc>
                <a:spcPct val="100000"/>
              </a:lnSpc>
              <a:spcBef>
                <a:spcPts val="2400"/>
              </a:spcBef>
              <a:spcAft>
                <a:spcPts val="0"/>
              </a:spcAft>
              <a:buClr>
                <a:srgbClr val="000000"/>
              </a:buClr>
              <a:buSzPts val="2000"/>
              <a:buFont typeface="Arial"/>
              <a:buNone/>
            </a:pPr>
            <a:br>
              <a:rPr lang="en-US" sz="2000" b="0" i="0" u="none" strike="noStrike" cap="none" dirty="0">
                <a:solidFill>
                  <a:srgbClr val="01B4E7"/>
                </a:solidFill>
                <a:latin typeface="Georgia"/>
                <a:ea typeface="Georgia"/>
                <a:cs typeface="Georgia"/>
                <a:sym typeface="Georgia"/>
              </a:rPr>
            </a:br>
            <a:endParaRPr sz="2000" b="0" i="0" u="none" strike="noStrike" cap="none" dirty="0">
              <a:solidFill>
                <a:srgbClr val="01B4E7"/>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pSp>
        <p:nvGrpSpPr>
          <p:cNvPr id="300" name="Google Shape;300;p10"/>
          <p:cNvGrpSpPr/>
          <p:nvPr/>
        </p:nvGrpSpPr>
        <p:grpSpPr>
          <a:xfrm>
            <a:off x="381000" y="1217613"/>
            <a:ext cx="8610600" cy="5640386"/>
            <a:chOff x="0" y="0"/>
            <a:chExt cx="8610600" cy="5640386"/>
          </a:xfrm>
        </p:grpSpPr>
        <p:sp>
          <p:nvSpPr>
            <p:cNvPr id="301" name="Google Shape;301;p10"/>
            <p:cNvSpPr/>
            <p:nvPr/>
          </p:nvSpPr>
          <p:spPr>
            <a:xfrm rot="10800000">
              <a:off x="0" y="0"/>
              <a:ext cx="8610600" cy="1410096"/>
            </a:xfrm>
            <a:prstGeom prst="trapezoid">
              <a:avLst>
                <a:gd name="adj" fmla="val 76330"/>
              </a:avLst>
            </a:prstGeom>
            <a:gradFill>
              <a:gsLst>
                <a:gs pos="0">
                  <a:srgbClr val="17177B"/>
                </a:gs>
                <a:gs pos="80000">
                  <a:srgbClr val="1E1EA3"/>
                </a:gs>
                <a:gs pos="100000">
                  <a:srgbClr val="1C1CA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10"/>
            <p:cNvSpPr txBox="1"/>
            <p:nvPr/>
          </p:nvSpPr>
          <p:spPr>
            <a:xfrm>
              <a:off x="1506854" y="0"/>
              <a:ext cx="5596890" cy="141009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FFFFFF"/>
                </a:buClr>
                <a:buSzPts val="3000"/>
                <a:buFont typeface="Gill Sans"/>
                <a:buNone/>
              </a:pPr>
              <a:r>
                <a:rPr lang="en-US" sz="3000" b="0" i="0" u="sng" strike="noStrike" cap="none">
                  <a:solidFill>
                    <a:srgbClr val="FFFFFF"/>
                  </a:solidFill>
                  <a:latin typeface="Gill Sans"/>
                  <a:ea typeface="Gill Sans"/>
                  <a:cs typeface="Gill Sans"/>
                  <a:sym typeface="Gill Sans"/>
                </a:rPr>
                <a:t>Members</a:t>
              </a:r>
              <a:r>
                <a:rPr lang="en-US" sz="3000" b="0" i="0" u="none" strike="noStrike" cap="none">
                  <a:solidFill>
                    <a:srgbClr val="FFFFFF"/>
                  </a:solidFill>
                  <a:latin typeface="Gill Sans"/>
                  <a:ea typeface="Gill Sans"/>
                  <a:cs typeface="Gill Sans"/>
                  <a:sym typeface="Gill Sans"/>
                </a:rPr>
                <a:t> belong to Rotary </a:t>
              </a:r>
              <a:r>
                <a:rPr lang="en-US" sz="3000" b="0" i="0" u="sng" strike="noStrike" cap="none">
                  <a:solidFill>
                    <a:srgbClr val="FFFFFF"/>
                  </a:solidFill>
                  <a:latin typeface="Gill Sans"/>
                  <a:ea typeface="Gill Sans"/>
                  <a:cs typeface="Gill Sans"/>
                  <a:sym typeface="Gill Sans"/>
                </a:rPr>
                <a:t>Clubs</a:t>
              </a:r>
              <a:endParaRPr sz="1400" b="0" i="0" u="none" strike="noStrike" cap="none">
                <a:solidFill>
                  <a:srgbClr val="000000"/>
                </a:solidFill>
                <a:latin typeface="Arial"/>
                <a:ea typeface="Arial"/>
                <a:cs typeface="Arial"/>
                <a:sym typeface="Arial"/>
              </a:endParaRPr>
            </a:p>
          </p:txBody>
        </p:sp>
        <p:sp>
          <p:nvSpPr>
            <p:cNvPr id="303" name="Google Shape;303;p10"/>
            <p:cNvSpPr/>
            <p:nvPr/>
          </p:nvSpPr>
          <p:spPr>
            <a:xfrm rot="10800000">
              <a:off x="1076324" y="1410096"/>
              <a:ext cx="6457950" cy="1410096"/>
            </a:xfrm>
            <a:prstGeom prst="trapezoid">
              <a:avLst>
                <a:gd name="adj" fmla="val 76330"/>
              </a:avLst>
            </a:prstGeom>
            <a:gradFill>
              <a:gsLst>
                <a:gs pos="0">
                  <a:srgbClr val="17177B"/>
                </a:gs>
                <a:gs pos="80000">
                  <a:srgbClr val="1E1EA3"/>
                </a:gs>
                <a:gs pos="100000">
                  <a:srgbClr val="1C1CA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0"/>
            <p:cNvSpPr txBox="1"/>
            <p:nvPr/>
          </p:nvSpPr>
          <p:spPr>
            <a:xfrm>
              <a:off x="2206466" y="1410096"/>
              <a:ext cx="4197667" cy="141009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FFFFFF"/>
                </a:buClr>
                <a:buSzPts val="3000"/>
                <a:buFont typeface="Gill Sans"/>
                <a:buNone/>
              </a:pPr>
              <a:r>
                <a:rPr lang="en-US" sz="3000" b="0" i="0" u="sng" strike="noStrike" cap="none">
                  <a:solidFill>
                    <a:srgbClr val="FFFFFF"/>
                  </a:solidFill>
                  <a:latin typeface="Gill Sans"/>
                  <a:ea typeface="Gill Sans"/>
                  <a:cs typeface="Gill Sans"/>
                  <a:sym typeface="Gill Sans"/>
                </a:rPr>
                <a:t>Clubs</a:t>
              </a:r>
              <a:r>
                <a:rPr lang="en-US" sz="3000" b="0" i="0" u="none" strike="noStrike" cap="none">
                  <a:solidFill>
                    <a:srgbClr val="FFFFFF"/>
                  </a:solidFill>
                  <a:latin typeface="Gill Sans"/>
                  <a:ea typeface="Gill Sans"/>
                  <a:cs typeface="Gill Sans"/>
                  <a:sym typeface="Gill Sans"/>
                </a:rPr>
                <a:t> are members of </a:t>
              </a:r>
              <a:r>
                <a:rPr lang="en-US" sz="3000" b="0" i="0" u="sng" strike="noStrike" cap="none">
                  <a:solidFill>
                    <a:srgbClr val="FFFFFF"/>
                  </a:solidFill>
                  <a:latin typeface="Gill Sans"/>
                  <a:ea typeface="Gill Sans"/>
                  <a:cs typeface="Gill Sans"/>
                  <a:sym typeface="Gill Sans"/>
                </a:rPr>
                <a:t>RI</a:t>
              </a:r>
              <a:r>
                <a:rPr lang="en-US" sz="3000" b="0" i="0" u="none" strike="noStrike" cap="none">
                  <a:solidFill>
                    <a:srgbClr val="FFFFFF"/>
                  </a:solidFill>
                  <a:latin typeface="Gill Sans"/>
                  <a:ea typeface="Gill Sans"/>
                  <a:cs typeface="Gill Sans"/>
                  <a:sym typeface="Gill Sans"/>
                </a:rPr>
                <a:t> and are organized into Districts</a:t>
              </a:r>
              <a:endParaRPr sz="1400" b="0" i="0" u="none" strike="noStrike" cap="none">
                <a:solidFill>
                  <a:srgbClr val="000000"/>
                </a:solidFill>
                <a:latin typeface="Arial"/>
                <a:ea typeface="Arial"/>
                <a:cs typeface="Arial"/>
                <a:sym typeface="Arial"/>
              </a:endParaRPr>
            </a:p>
          </p:txBody>
        </p:sp>
        <p:sp>
          <p:nvSpPr>
            <p:cNvPr id="305" name="Google Shape;305;p10"/>
            <p:cNvSpPr/>
            <p:nvPr/>
          </p:nvSpPr>
          <p:spPr>
            <a:xfrm rot="10800000">
              <a:off x="2152649" y="2820193"/>
              <a:ext cx="4305300" cy="1410096"/>
            </a:xfrm>
            <a:prstGeom prst="trapezoid">
              <a:avLst>
                <a:gd name="adj" fmla="val 76330"/>
              </a:avLst>
            </a:prstGeom>
            <a:gradFill>
              <a:gsLst>
                <a:gs pos="0">
                  <a:srgbClr val="17177B"/>
                </a:gs>
                <a:gs pos="80000">
                  <a:srgbClr val="1E1EA3"/>
                </a:gs>
                <a:gs pos="100000">
                  <a:srgbClr val="1C1CA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10"/>
            <p:cNvSpPr txBox="1"/>
            <p:nvPr/>
          </p:nvSpPr>
          <p:spPr>
            <a:xfrm>
              <a:off x="2906077" y="2820193"/>
              <a:ext cx="2798445" cy="141009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FFFFFF"/>
                </a:buClr>
                <a:buSzPts val="3000"/>
                <a:buFont typeface="Gill Sans"/>
                <a:buNone/>
              </a:pPr>
              <a:r>
                <a:rPr lang="en-US" sz="3000" b="0" i="0" u="none" strike="noStrike" cap="none">
                  <a:solidFill>
                    <a:srgbClr val="FFFFFF"/>
                  </a:solidFill>
                  <a:latin typeface="Gill Sans"/>
                  <a:ea typeface="Gill Sans"/>
                  <a:cs typeface="Gill Sans"/>
                  <a:sym typeface="Gill Sans"/>
                </a:rPr>
                <a:t>Districts are organized into Zones</a:t>
              </a:r>
              <a:endParaRPr sz="1400" b="0" i="0" u="none" strike="noStrike" cap="none">
                <a:solidFill>
                  <a:srgbClr val="000000"/>
                </a:solidFill>
                <a:latin typeface="Arial"/>
                <a:ea typeface="Arial"/>
                <a:cs typeface="Arial"/>
                <a:sym typeface="Arial"/>
              </a:endParaRPr>
            </a:p>
          </p:txBody>
        </p:sp>
        <p:sp>
          <p:nvSpPr>
            <p:cNvPr id="307" name="Google Shape;307;p10"/>
            <p:cNvSpPr/>
            <p:nvPr/>
          </p:nvSpPr>
          <p:spPr>
            <a:xfrm rot="10800000">
              <a:off x="3228974" y="4230290"/>
              <a:ext cx="2152650" cy="1410096"/>
            </a:xfrm>
            <a:prstGeom prst="trapezoid">
              <a:avLst>
                <a:gd name="adj" fmla="val 76330"/>
              </a:avLst>
            </a:prstGeom>
            <a:gradFill>
              <a:gsLst>
                <a:gs pos="0">
                  <a:srgbClr val="17177B"/>
                </a:gs>
                <a:gs pos="80000">
                  <a:srgbClr val="1E1EA3"/>
                </a:gs>
                <a:gs pos="100000">
                  <a:srgbClr val="1C1CA5"/>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0"/>
            <p:cNvSpPr txBox="1"/>
            <p:nvPr/>
          </p:nvSpPr>
          <p:spPr>
            <a:xfrm>
              <a:off x="3228974" y="4230290"/>
              <a:ext cx="2152650" cy="141009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accent3"/>
                </a:buClr>
                <a:buSzPts val="3000"/>
                <a:buFont typeface="Gill Sans"/>
                <a:buNone/>
              </a:pPr>
              <a:r>
                <a:rPr lang="en-US" sz="3000" b="0" i="0" u="none" strike="noStrike" cap="none">
                  <a:solidFill>
                    <a:schemeClr val="accent3"/>
                  </a:solidFill>
                  <a:latin typeface="Gill Sans"/>
                  <a:ea typeface="Gill Sans"/>
                  <a:cs typeface="Gill Sans"/>
                  <a:sym typeface="Gill Sans"/>
                </a:rPr>
                <a:t>RI</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50"/>
                </a:spcBef>
                <a:spcAft>
                  <a:spcPts val="0"/>
                </a:spcAft>
                <a:buClr>
                  <a:srgbClr val="958D85"/>
                </a:buClr>
                <a:buSzPts val="3000"/>
                <a:buFont typeface="Gill Sans"/>
                <a:buNone/>
              </a:pPr>
              <a:endParaRPr sz="3000" b="0" i="0" u="none" strike="noStrike" cap="none">
                <a:solidFill>
                  <a:schemeClr val="lt1"/>
                </a:solidFill>
                <a:latin typeface="Gill Sans"/>
                <a:ea typeface="Gill Sans"/>
                <a:cs typeface="Gill Sans"/>
                <a:sym typeface="Gill Sans"/>
              </a:endParaRPr>
            </a:p>
          </p:txBody>
        </p:sp>
      </p:grpSp>
      <p:sp>
        <p:nvSpPr>
          <p:cNvPr id="309" name="Google Shape;309;p10"/>
          <p:cNvSpPr txBox="1">
            <a:spLocks noGrp="1"/>
          </p:cNvSpPr>
          <p:nvPr>
            <p:ph type="title"/>
          </p:nvPr>
        </p:nvSpPr>
        <p:spPr>
          <a:xfrm>
            <a:off x="0" y="228601"/>
            <a:ext cx="9144000" cy="685800"/>
          </a:xfrm>
          <a:prstGeom prst="rect">
            <a:avLst/>
          </a:prstGeom>
          <a:solidFill>
            <a:schemeClr val="accent1"/>
          </a:solidFill>
          <a:ln>
            <a:noFill/>
          </a:ln>
          <a:effectLst>
            <a:outerShdw blurRad="101600" dist="63500" dir="2700000" algn="ctr" rotWithShape="0">
              <a:schemeClr val="lt2">
                <a:alpha val="24313"/>
              </a:schemeClr>
            </a:outerShdw>
          </a:effectLst>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2800"/>
              <a:t>   </a:t>
            </a:r>
            <a:r>
              <a:rPr lang="en-US" sz="2800">
                <a:solidFill>
                  <a:srgbClr val="000090"/>
                </a:solidFill>
              </a:rPr>
              <a:t>ROTARY 101-ORGANIZATIONAL STRUCTURE</a:t>
            </a:r>
            <a:endParaRPr/>
          </a:p>
        </p:txBody>
      </p:sp>
      <p:pic>
        <p:nvPicPr>
          <p:cNvPr id="310" name="Google Shape;310;p10"/>
          <p:cNvPicPr preferRelativeResize="0"/>
          <p:nvPr/>
        </p:nvPicPr>
        <p:blipFill rotWithShape="1">
          <a:blip r:embed="rId3">
            <a:alphaModFix/>
          </a:blip>
          <a:srcRect/>
          <a:stretch/>
        </p:blipFill>
        <p:spPr>
          <a:xfrm>
            <a:off x="457200" y="6264275"/>
            <a:ext cx="1084263" cy="406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1"/>
          <p:cNvSpPr/>
          <p:nvPr/>
        </p:nvSpPr>
        <p:spPr>
          <a:xfrm>
            <a:off x="7086600" y="6477000"/>
            <a:ext cx="1625600" cy="127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BCBDC0"/>
                </a:solidFill>
                <a:latin typeface="Arial Narrow"/>
                <a:ea typeface="Arial Narrow"/>
                <a:cs typeface="Arial Narrow"/>
                <a:sym typeface="Arial Narrow"/>
              </a:rPr>
              <a:t>STRENGTHENING ROTARY  |    </a:t>
            </a:r>
            <a:endParaRPr sz="1400" b="0" i="0" u="none" strike="noStrike" cap="none">
              <a:solidFill>
                <a:srgbClr val="000000"/>
              </a:solidFill>
              <a:latin typeface="Arial"/>
              <a:ea typeface="Arial"/>
              <a:cs typeface="Arial"/>
              <a:sym typeface="Arial"/>
            </a:endParaRPr>
          </a:p>
        </p:txBody>
      </p:sp>
      <p:pic>
        <p:nvPicPr>
          <p:cNvPr id="316" name="Google Shape;316;p11"/>
          <p:cNvPicPr preferRelativeResize="0"/>
          <p:nvPr/>
        </p:nvPicPr>
        <p:blipFill rotWithShape="1">
          <a:blip r:embed="rId3">
            <a:alphaModFix/>
          </a:blip>
          <a:srcRect/>
          <a:stretch/>
        </p:blipFill>
        <p:spPr>
          <a:xfrm>
            <a:off x="457200" y="6264275"/>
            <a:ext cx="1084263" cy="406400"/>
          </a:xfrm>
          <a:prstGeom prst="rect">
            <a:avLst/>
          </a:prstGeom>
          <a:noFill/>
          <a:ln>
            <a:noFill/>
          </a:ln>
        </p:spPr>
      </p:pic>
      <p:sp>
        <p:nvSpPr>
          <p:cNvPr id="317" name="Google Shape;317;p11"/>
          <p:cNvSpPr/>
          <p:nvPr/>
        </p:nvSpPr>
        <p:spPr>
          <a:xfrm>
            <a:off x="0" y="0"/>
            <a:ext cx="9156700" cy="6858000"/>
          </a:xfrm>
          <a:prstGeom prst="rect">
            <a:avLst/>
          </a:pr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318" name="Google Shape;318;p11"/>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319" name="Google Shape;319;p11"/>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320" name="Google Shape;320;p11"/>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2800">
                <a:solidFill>
                  <a:srgbClr val="000090"/>
                </a:solidFill>
                <a:latin typeface="Arial Narrow"/>
                <a:ea typeface="Arial Narrow"/>
                <a:cs typeface="Arial Narrow"/>
                <a:sym typeface="Arial Narrow"/>
              </a:rPr>
              <a:t>ROTARY INTERNATIONAL EXISTS &amp; PROVIDES…..</a:t>
            </a:r>
            <a:endParaRPr/>
          </a:p>
        </p:txBody>
      </p:sp>
      <p:sp>
        <p:nvSpPr>
          <p:cNvPr id="321" name="Google Shape;321;p11"/>
          <p:cNvSpPr txBox="1">
            <a:spLocks noGrp="1"/>
          </p:cNvSpPr>
          <p:nvPr>
            <p:ph type="body" idx="1"/>
          </p:nvPr>
        </p:nvSpPr>
        <p:spPr>
          <a:xfrm>
            <a:off x="457200" y="1217613"/>
            <a:ext cx="3048000" cy="4802187"/>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SzPts val="2400"/>
              <a:buFont typeface="Arial"/>
              <a:buNone/>
            </a:pPr>
            <a:r>
              <a:rPr lang="en-US" sz="2400" b="1">
                <a:latin typeface="Geo"/>
                <a:ea typeface="Geo"/>
                <a:cs typeface="Geo"/>
                <a:sym typeface="Geo"/>
              </a:rPr>
              <a:t>Motto </a:t>
            </a:r>
            <a:endParaRPr/>
          </a:p>
          <a:p>
            <a:pPr marL="342900" lvl="0" indent="-342900" algn="l" rtl="0">
              <a:lnSpc>
                <a:spcPct val="100000"/>
              </a:lnSpc>
              <a:spcBef>
                <a:spcPts val="1200"/>
              </a:spcBef>
              <a:spcAft>
                <a:spcPts val="0"/>
              </a:spcAft>
              <a:buSzPts val="2400"/>
              <a:buChar char="•"/>
            </a:pPr>
            <a:r>
              <a:rPr lang="en-US" sz="2400" b="1">
                <a:latin typeface="Geo"/>
                <a:ea typeface="Geo"/>
                <a:cs typeface="Geo"/>
                <a:sym typeface="Geo"/>
              </a:rPr>
              <a:t>Service Above Self</a:t>
            </a:r>
            <a:endParaRPr/>
          </a:p>
          <a:p>
            <a:pPr marL="0" lvl="0" indent="0" algn="l" rtl="0">
              <a:lnSpc>
                <a:spcPct val="100000"/>
              </a:lnSpc>
              <a:spcBef>
                <a:spcPts val="1200"/>
              </a:spcBef>
              <a:spcAft>
                <a:spcPts val="0"/>
              </a:spcAft>
              <a:buSzPts val="2400"/>
              <a:buFont typeface="Arial"/>
              <a:buNone/>
            </a:pPr>
            <a:r>
              <a:rPr lang="en-US" sz="2400">
                <a:latin typeface="Georgia"/>
                <a:ea typeface="Georgia"/>
                <a:cs typeface="Georgia"/>
                <a:sym typeface="Georgia"/>
              </a:rPr>
              <a:t>Guiding Principles </a:t>
            </a:r>
            <a:endParaRPr/>
          </a:p>
          <a:p>
            <a:pPr marL="342900" lvl="0" indent="-342900" algn="l" rtl="0">
              <a:lnSpc>
                <a:spcPct val="100000"/>
              </a:lnSpc>
              <a:spcBef>
                <a:spcPts val="1200"/>
              </a:spcBef>
              <a:spcAft>
                <a:spcPts val="0"/>
              </a:spcAft>
              <a:buSzPts val="2400"/>
              <a:buChar char="•"/>
            </a:pPr>
            <a:r>
              <a:rPr lang="en-US" sz="2400">
                <a:latin typeface="Georgia"/>
                <a:ea typeface="Georgia"/>
                <a:cs typeface="Georgia"/>
                <a:sym typeface="Georgia"/>
              </a:rPr>
              <a:t>4-Way Test</a:t>
            </a:r>
            <a:endParaRPr/>
          </a:p>
          <a:p>
            <a:pPr marL="342900" lvl="0" indent="-342900" algn="l" rtl="0">
              <a:lnSpc>
                <a:spcPct val="100000"/>
              </a:lnSpc>
              <a:spcBef>
                <a:spcPts val="1200"/>
              </a:spcBef>
              <a:spcAft>
                <a:spcPts val="0"/>
              </a:spcAft>
              <a:buSzPts val="2400"/>
              <a:buChar char="•"/>
            </a:pPr>
            <a:r>
              <a:rPr lang="en-US" sz="2400">
                <a:latin typeface="Georgia"/>
                <a:ea typeface="Georgia"/>
                <a:cs typeface="Georgia"/>
                <a:sym typeface="Georgia"/>
              </a:rPr>
              <a:t>Object of Rotary</a:t>
            </a:r>
            <a:endParaRPr/>
          </a:p>
          <a:p>
            <a:pPr marL="342900" lvl="0" indent="-342900" algn="l" rtl="0">
              <a:lnSpc>
                <a:spcPct val="100000"/>
              </a:lnSpc>
              <a:spcBef>
                <a:spcPts val="1200"/>
              </a:spcBef>
              <a:spcAft>
                <a:spcPts val="0"/>
              </a:spcAft>
              <a:buSzPts val="2400"/>
              <a:buChar char="•"/>
            </a:pPr>
            <a:r>
              <a:rPr lang="en-US" sz="2400">
                <a:latin typeface="Georgia"/>
                <a:ea typeface="Georgia"/>
                <a:cs typeface="Georgia"/>
                <a:sym typeface="Georgia"/>
              </a:rPr>
              <a:t>Peace through understanding</a:t>
            </a:r>
            <a:endParaRPr/>
          </a:p>
          <a:p>
            <a:pPr marL="342900" lvl="0" indent="-342900" algn="l" rtl="0">
              <a:lnSpc>
                <a:spcPct val="100000"/>
              </a:lnSpc>
              <a:spcBef>
                <a:spcPts val="1200"/>
              </a:spcBef>
              <a:spcAft>
                <a:spcPts val="0"/>
              </a:spcAft>
              <a:buSzPts val="2400"/>
              <a:buChar char="•"/>
            </a:pPr>
            <a:r>
              <a:rPr lang="en-US" sz="2400">
                <a:latin typeface="Georgia"/>
                <a:ea typeface="Georgia"/>
                <a:cs typeface="Georgia"/>
                <a:sym typeface="Georgia"/>
              </a:rPr>
              <a:t>5 Avenues of Service</a:t>
            </a:r>
            <a:endParaRPr/>
          </a:p>
          <a:p>
            <a:pPr marL="342900" lvl="0" indent="-342900" algn="l" rtl="0">
              <a:lnSpc>
                <a:spcPct val="100000"/>
              </a:lnSpc>
              <a:spcBef>
                <a:spcPts val="1200"/>
              </a:spcBef>
              <a:spcAft>
                <a:spcPts val="0"/>
              </a:spcAft>
              <a:buSzPts val="2400"/>
              <a:buChar char="•"/>
            </a:pPr>
            <a:r>
              <a:rPr lang="en-US" sz="2400">
                <a:latin typeface="Georgia"/>
                <a:ea typeface="Georgia"/>
                <a:cs typeface="Georgia"/>
                <a:sym typeface="Georgia"/>
              </a:rPr>
              <a:t>6 Areas of Focus</a:t>
            </a:r>
            <a:endParaRPr/>
          </a:p>
          <a:p>
            <a:pPr marL="342900" lvl="0" indent="-190500" algn="l" rtl="0">
              <a:lnSpc>
                <a:spcPct val="100000"/>
              </a:lnSpc>
              <a:spcBef>
                <a:spcPts val="1200"/>
              </a:spcBef>
              <a:spcAft>
                <a:spcPts val="0"/>
              </a:spcAft>
              <a:buSzPts val="2400"/>
              <a:buNone/>
            </a:pPr>
            <a:endParaRPr sz="2400">
              <a:latin typeface="Georgia"/>
              <a:ea typeface="Georgia"/>
              <a:cs typeface="Georgia"/>
              <a:sym typeface="Georgia"/>
            </a:endParaRPr>
          </a:p>
          <a:p>
            <a:pPr marL="342900" lvl="0" indent="-190500" algn="l" rtl="0">
              <a:lnSpc>
                <a:spcPct val="100000"/>
              </a:lnSpc>
              <a:spcBef>
                <a:spcPts val="1200"/>
              </a:spcBef>
              <a:spcAft>
                <a:spcPts val="0"/>
              </a:spcAft>
              <a:buSzPts val="2400"/>
              <a:buNone/>
            </a:pPr>
            <a:endParaRPr sz="2400">
              <a:latin typeface="Georgia"/>
              <a:ea typeface="Georgia"/>
              <a:cs typeface="Georgia"/>
              <a:sym typeface="Georgia"/>
            </a:endParaRPr>
          </a:p>
          <a:p>
            <a:pPr marL="0" lvl="0" indent="0" algn="l" rtl="0">
              <a:lnSpc>
                <a:spcPct val="100000"/>
              </a:lnSpc>
              <a:spcBef>
                <a:spcPts val="1200"/>
              </a:spcBef>
              <a:spcAft>
                <a:spcPts val="0"/>
              </a:spcAft>
              <a:buSzPts val="2600"/>
              <a:buFont typeface="Arial"/>
              <a:buNone/>
            </a:pPr>
            <a:endParaRPr sz="2600">
              <a:latin typeface="Georgia"/>
              <a:ea typeface="Georgia"/>
              <a:cs typeface="Georgia"/>
              <a:sym typeface="Georgia"/>
            </a:endParaRPr>
          </a:p>
        </p:txBody>
      </p:sp>
      <p:pic>
        <p:nvPicPr>
          <p:cNvPr id="322" name="Google Shape;322;p11" descr="strategic-plan-2014-EN_1.jpg"/>
          <p:cNvPicPr preferRelativeResize="0"/>
          <p:nvPr/>
        </p:nvPicPr>
        <p:blipFill rotWithShape="1">
          <a:blip r:embed="rId4">
            <a:alphaModFix/>
          </a:blip>
          <a:srcRect/>
          <a:stretch/>
        </p:blipFill>
        <p:spPr>
          <a:xfrm>
            <a:off x="457200" y="1219200"/>
            <a:ext cx="7594600" cy="5581650"/>
          </a:xfrm>
          <a:prstGeom prst="rect">
            <a:avLst/>
          </a:prstGeom>
          <a:noFill/>
          <a:ln>
            <a:noFill/>
          </a:ln>
        </p:spPr>
      </p:pic>
      <p:pic>
        <p:nvPicPr>
          <p:cNvPr id="323" name="Google Shape;323;p11"/>
          <p:cNvPicPr preferRelativeResize="0"/>
          <p:nvPr/>
        </p:nvPicPr>
        <p:blipFill rotWithShape="1">
          <a:blip r:embed="rId3">
            <a:alphaModFix/>
          </a:blip>
          <a:srcRect/>
          <a:stretch/>
        </p:blipFill>
        <p:spPr>
          <a:xfrm>
            <a:off x="609600" y="6416675"/>
            <a:ext cx="1084263" cy="406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4"/>
          <p:cNvSpPr/>
          <p:nvPr/>
        </p:nvSpPr>
        <p:spPr>
          <a:xfrm>
            <a:off x="7086600" y="6477000"/>
            <a:ext cx="1625600" cy="127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BCBDC0"/>
                </a:solidFill>
                <a:latin typeface="Arial Narrow"/>
                <a:ea typeface="Arial Narrow"/>
                <a:cs typeface="Arial Narrow"/>
                <a:sym typeface="Arial Narrow"/>
              </a:rPr>
              <a:t>STRENGTHENING ROTARY  |    </a:t>
            </a:r>
            <a:endParaRPr sz="1400" b="0" i="0" u="none" strike="noStrike" cap="none">
              <a:solidFill>
                <a:srgbClr val="000000"/>
              </a:solidFill>
              <a:latin typeface="Arial"/>
              <a:ea typeface="Arial"/>
              <a:cs typeface="Arial"/>
              <a:sym typeface="Arial"/>
            </a:endParaRPr>
          </a:p>
        </p:txBody>
      </p:sp>
      <p:pic>
        <p:nvPicPr>
          <p:cNvPr id="329" name="Google Shape;329;p14"/>
          <p:cNvPicPr preferRelativeResize="0"/>
          <p:nvPr/>
        </p:nvPicPr>
        <p:blipFill rotWithShape="1">
          <a:blip r:embed="rId3">
            <a:alphaModFix/>
          </a:blip>
          <a:srcRect/>
          <a:stretch/>
        </p:blipFill>
        <p:spPr>
          <a:xfrm>
            <a:off x="457200" y="6264275"/>
            <a:ext cx="1084263" cy="406400"/>
          </a:xfrm>
          <a:prstGeom prst="rect">
            <a:avLst/>
          </a:prstGeom>
          <a:noFill/>
          <a:ln>
            <a:noFill/>
          </a:ln>
        </p:spPr>
      </p:pic>
      <p:sp>
        <p:nvSpPr>
          <p:cNvPr id="330" name="Google Shape;330;p14"/>
          <p:cNvSpPr/>
          <p:nvPr/>
        </p:nvSpPr>
        <p:spPr>
          <a:xfrm>
            <a:off x="0" y="0"/>
            <a:ext cx="9156700" cy="6858000"/>
          </a:xfrm>
          <a:prstGeom prst="rect">
            <a:avLst/>
          </a:pr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331" name="Google Shape;331;p14"/>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332" name="Google Shape;332;p14"/>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333" name="Google Shape;333;p14"/>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2800" dirty="0">
                <a:solidFill>
                  <a:srgbClr val="000090"/>
                </a:solidFill>
                <a:latin typeface="Arial Narrow"/>
                <a:ea typeface="Arial Narrow"/>
                <a:cs typeface="Arial Narrow"/>
                <a:sym typeface="Arial Narrow"/>
              </a:rPr>
              <a:t>ROTARY 101-  </a:t>
            </a:r>
            <a:r>
              <a:rPr lang="en-US" sz="2800" dirty="0">
                <a:solidFill>
                  <a:srgbClr val="000090"/>
                </a:solidFill>
              </a:rPr>
              <a:t>CLUB MEETINGS in 6220</a:t>
            </a:r>
            <a:endParaRPr dirty="0"/>
          </a:p>
        </p:txBody>
      </p:sp>
      <p:sp>
        <p:nvSpPr>
          <p:cNvPr id="334" name="Google Shape;334;p14"/>
          <p:cNvSpPr txBox="1">
            <a:spLocks noGrp="1"/>
          </p:cNvSpPr>
          <p:nvPr>
            <p:ph type="body" idx="1"/>
          </p:nvPr>
        </p:nvSpPr>
        <p:spPr>
          <a:xfrm>
            <a:off x="0" y="721895"/>
            <a:ext cx="5260975" cy="6136105"/>
          </a:xfrm>
          <a:prstGeom prst="rect">
            <a:avLst/>
          </a:prstGeom>
          <a:noFill/>
          <a:ln>
            <a:noFill/>
          </a:ln>
        </p:spPr>
        <p:txBody>
          <a:bodyPr spcFirstLastPara="1" wrap="square" lIns="38100" tIns="38100" rIns="38100" bIns="38100" anchor="t" anchorCtr="0">
            <a:noAutofit/>
          </a:bodyPr>
          <a:lstStyle/>
          <a:p>
            <a:pPr marL="304800" lvl="0" indent="-139700" algn="l" rtl="0">
              <a:lnSpc>
                <a:spcPct val="100000"/>
              </a:lnSpc>
              <a:spcBef>
                <a:spcPts val="0"/>
              </a:spcBef>
              <a:spcAft>
                <a:spcPts val="0"/>
              </a:spcAft>
              <a:buSzPts val="2600"/>
              <a:buNone/>
            </a:pPr>
            <a:endParaRPr sz="2600" dirty="0">
              <a:solidFill>
                <a:srgbClr val="000090"/>
              </a:solidFill>
              <a:latin typeface="Arial Narrow"/>
              <a:ea typeface="Arial Narrow"/>
              <a:cs typeface="Arial Narrow"/>
              <a:sym typeface="Arial Narrow"/>
            </a:endParaRPr>
          </a:p>
          <a:p>
            <a:pPr marL="304800" lvl="0" indent="-304800" algn="l" rtl="0">
              <a:lnSpc>
                <a:spcPct val="100000"/>
              </a:lnSpc>
              <a:spcBef>
                <a:spcPts val="0"/>
              </a:spcBef>
              <a:spcAft>
                <a:spcPts val="0"/>
              </a:spcAft>
              <a:buSzPts val="2000"/>
              <a:buChar char="•"/>
            </a:pPr>
            <a:r>
              <a:rPr lang="en-US" sz="2000" dirty="0">
                <a:solidFill>
                  <a:srgbClr val="000090"/>
                </a:solidFill>
                <a:latin typeface="Arial Narrow"/>
                <a:ea typeface="Arial Narrow"/>
                <a:cs typeface="Arial Narrow"/>
                <a:sym typeface="Arial Narrow"/>
              </a:rPr>
              <a:t>Rotary is non-political. (we’re here to serve, so please keep political discussions outside of meetings)</a:t>
            </a:r>
            <a:endParaRPr dirty="0"/>
          </a:p>
          <a:p>
            <a:pPr marL="304800" lvl="0" indent="-304800" algn="l" rtl="0">
              <a:lnSpc>
                <a:spcPct val="100000"/>
              </a:lnSpc>
              <a:spcBef>
                <a:spcPts val="0"/>
              </a:spcBef>
              <a:spcAft>
                <a:spcPts val="0"/>
              </a:spcAft>
              <a:buSzPts val="2000"/>
              <a:buChar char="•"/>
            </a:pPr>
            <a:r>
              <a:rPr lang="en-US" sz="2000" dirty="0">
                <a:solidFill>
                  <a:srgbClr val="000090"/>
                </a:solidFill>
                <a:latin typeface="Arial Narrow"/>
                <a:ea typeface="Arial Narrow"/>
                <a:cs typeface="Arial Narrow"/>
                <a:sym typeface="Arial Narrow"/>
              </a:rPr>
              <a:t>Rotary clubs start and end their meetings with the ringing of the bell.</a:t>
            </a:r>
            <a:endParaRPr sz="2000" dirty="0">
              <a:solidFill>
                <a:srgbClr val="000090"/>
              </a:solidFill>
              <a:latin typeface="Arial Narrow"/>
              <a:ea typeface="Arial Narrow"/>
              <a:cs typeface="Arial Narrow"/>
              <a:sym typeface="Arial Narrow"/>
            </a:endParaRPr>
          </a:p>
          <a:p>
            <a:pPr marL="304800" lvl="0" indent="-304800" algn="l" rtl="0">
              <a:lnSpc>
                <a:spcPct val="100000"/>
              </a:lnSpc>
              <a:spcBef>
                <a:spcPts val="0"/>
              </a:spcBef>
              <a:spcAft>
                <a:spcPts val="0"/>
              </a:spcAft>
              <a:buSzPts val="2000"/>
              <a:buChar char="•"/>
            </a:pPr>
            <a:r>
              <a:rPr lang="en-US" sz="2000" dirty="0">
                <a:solidFill>
                  <a:srgbClr val="000090"/>
                </a:solidFill>
                <a:latin typeface="Arial Narrow"/>
                <a:ea typeface="Arial Narrow"/>
                <a:cs typeface="Arial Narrow"/>
                <a:sym typeface="Arial Narrow"/>
              </a:rPr>
              <a:t>Meetings here start with a “pledge of allegiance” (in other countries it follows their customs)</a:t>
            </a:r>
            <a:endParaRPr sz="2000" dirty="0">
              <a:solidFill>
                <a:srgbClr val="000090"/>
              </a:solidFill>
              <a:latin typeface="Arial Narrow"/>
              <a:ea typeface="Arial Narrow"/>
              <a:cs typeface="Arial Narrow"/>
              <a:sym typeface="Arial Narrow"/>
            </a:endParaRPr>
          </a:p>
          <a:p>
            <a:pPr marL="304800" lvl="0" indent="-304800" algn="l" rtl="0">
              <a:lnSpc>
                <a:spcPct val="100000"/>
              </a:lnSpc>
              <a:spcBef>
                <a:spcPts val="1200"/>
              </a:spcBef>
              <a:spcAft>
                <a:spcPts val="0"/>
              </a:spcAft>
              <a:buSzPts val="2000"/>
              <a:buChar char="•"/>
            </a:pPr>
            <a:r>
              <a:rPr lang="en-US" sz="2000" dirty="0">
                <a:solidFill>
                  <a:srgbClr val="000090"/>
                </a:solidFill>
                <a:latin typeface="Arial Narrow"/>
                <a:ea typeface="Arial Narrow"/>
                <a:cs typeface="Arial Narrow"/>
                <a:sym typeface="Arial Narrow"/>
              </a:rPr>
              <a:t>Some clubs were singing clubs, but most are not. (some clubs that were chartered many years ago still sing)</a:t>
            </a:r>
            <a:endParaRPr sz="2000" dirty="0">
              <a:solidFill>
                <a:srgbClr val="000090"/>
              </a:solidFill>
              <a:latin typeface="Arial Narrow"/>
              <a:ea typeface="Arial Narrow"/>
              <a:cs typeface="Arial Narrow"/>
              <a:sym typeface="Arial Narrow"/>
            </a:endParaRPr>
          </a:p>
          <a:p>
            <a:pPr marL="304800" lvl="0" indent="-304800" algn="l" rtl="0">
              <a:lnSpc>
                <a:spcPct val="100000"/>
              </a:lnSpc>
              <a:spcBef>
                <a:spcPts val="1200"/>
              </a:spcBef>
              <a:spcAft>
                <a:spcPts val="0"/>
              </a:spcAft>
              <a:buSzPts val="2000"/>
              <a:buChar char="•"/>
            </a:pPr>
            <a:r>
              <a:rPr lang="en-US" sz="2000" dirty="0">
                <a:solidFill>
                  <a:srgbClr val="000090"/>
                </a:solidFill>
                <a:latin typeface="Arial Narrow"/>
                <a:ea typeface="Arial Narrow"/>
                <a:cs typeface="Arial Narrow"/>
                <a:sym typeface="Arial Narrow"/>
              </a:rPr>
              <a:t>Rotary is non-religious (we respect another’s beliefs)</a:t>
            </a:r>
          </a:p>
          <a:p>
            <a:pPr marL="304800" lvl="0" indent="-304800" algn="l" rtl="0">
              <a:lnSpc>
                <a:spcPct val="100000"/>
              </a:lnSpc>
              <a:spcBef>
                <a:spcPts val="1200"/>
              </a:spcBef>
              <a:spcAft>
                <a:spcPts val="0"/>
              </a:spcAft>
              <a:buSzPts val="2000"/>
              <a:buChar char="•"/>
            </a:pPr>
            <a:r>
              <a:rPr lang="en-US" sz="2000" dirty="0">
                <a:solidFill>
                  <a:srgbClr val="000090"/>
                </a:solidFill>
                <a:latin typeface="Arial Narrow"/>
                <a:ea typeface="Arial Narrow"/>
                <a:cs typeface="Arial Narrow"/>
                <a:sym typeface="Arial Narrow"/>
              </a:rPr>
              <a:t>Some clubs say a prayer after the pledge, or  offer a “Thought of the Day” or share a “Rotary Moment/Minute”, or American Indian Land Acknowledgement</a:t>
            </a:r>
            <a:endParaRPr dirty="0"/>
          </a:p>
          <a:p>
            <a:pPr marL="0" lvl="0" indent="0" algn="l" rtl="0">
              <a:lnSpc>
                <a:spcPct val="100000"/>
              </a:lnSpc>
              <a:spcBef>
                <a:spcPts val="1200"/>
              </a:spcBef>
              <a:spcAft>
                <a:spcPts val="0"/>
              </a:spcAft>
              <a:buSzPts val="2000"/>
              <a:buNone/>
            </a:pPr>
            <a:endParaRPr sz="2000" dirty="0">
              <a:latin typeface="Arial Narrow"/>
              <a:ea typeface="Arial Narrow"/>
              <a:cs typeface="Arial Narrow"/>
              <a:sym typeface="Arial Narrow"/>
            </a:endParaRPr>
          </a:p>
          <a:p>
            <a:pPr marL="342900" lvl="0" indent="-215900" algn="l" rtl="0">
              <a:lnSpc>
                <a:spcPct val="100000"/>
              </a:lnSpc>
              <a:spcBef>
                <a:spcPts val="1200"/>
              </a:spcBef>
              <a:spcAft>
                <a:spcPts val="0"/>
              </a:spcAft>
              <a:buSzPts val="2000"/>
              <a:buNone/>
            </a:pPr>
            <a:endParaRPr sz="2000" dirty="0">
              <a:latin typeface="Georgia"/>
              <a:ea typeface="Georgia"/>
              <a:cs typeface="Georgia"/>
              <a:sym typeface="Georgia"/>
            </a:endParaRPr>
          </a:p>
          <a:p>
            <a:pPr marL="304800" lvl="0" indent="-177800" algn="l" rtl="0">
              <a:lnSpc>
                <a:spcPct val="100000"/>
              </a:lnSpc>
              <a:spcBef>
                <a:spcPts val="1200"/>
              </a:spcBef>
              <a:spcAft>
                <a:spcPts val="0"/>
              </a:spcAft>
              <a:buSzPts val="2000"/>
              <a:buNone/>
            </a:pPr>
            <a:endParaRPr sz="2000" dirty="0">
              <a:latin typeface="Georgia"/>
              <a:ea typeface="Georgia"/>
              <a:cs typeface="Georgia"/>
              <a:sym typeface="Georgia"/>
            </a:endParaRPr>
          </a:p>
          <a:p>
            <a:pPr marL="342900" lvl="0" indent="-177800" algn="l" rtl="0">
              <a:lnSpc>
                <a:spcPct val="100000"/>
              </a:lnSpc>
              <a:spcBef>
                <a:spcPts val="1200"/>
              </a:spcBef>
              <a:spcAft>
                <a:spcPts val="0"/>
              </a:spcAft>
              <a:buSzPts val="2600"/>
              <a:buNone/>
            </a:pPr>
            <a:endParaRPr sz="2600" dirty="0">
              <a:latin typeface="Georgia"/>
              <a:ea typeface="Georgia"/>
              <a:cs typeface="Georgia"/>
              <a:sym typeface="Georgia"/>
            </a:endParaRPr>
          </a:p>
        </p:txBody>
      </p:sp>
      <p:pic>
        <p:nvPicPr>
          <p:cNvPr id="335" name="Google Shape;335;p14"/>
          <p:cNvPicPr preferRelativeResize="0"/>
          <p:nvPr/>
        </p:nvPicPr>
        <p:blipFill rotWithShape="1">
          <a:blip r:embed="rId4">
            <a:alphaModFix/>
          </a:blip>
          <a:srcRect/>
          <a:stretch/>
        </p:blipFill>
        <p:spPr>
          <a:xfrm rot="-5400000">
            <a:off x="5762625" y="1857373"/>
            <a:ext cx="3028951" cy="40386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0"/>
          <p:cNvSpPr/>
          <p:nvPr/>
        </p:nvSpPr>
        <p:spPr>
          <a:xfrm>
            <a:off x="7086600" y="6477000"/>
            <a:ext cx="1625600" cy="127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BCBDC0"/>
                </a:solidFill>
                <a:latin typeface="Arial Narrow"/>
                <a:ea typeface="Arial Narrow"/>
                <a:cs typeface="Arial Narrow"/>
                <a:sym typeface="Arial Narrow"/>
              </a:rPr>
              <a:t>STRENGTHENING ROTARY  |    </a:t>
            </a:r>
            <a:endParaRPr sz="1400" b="0" i="0" u="none" strike="noStrike" cap="none">
              <a:solidFill>
                <a:srgbClr val="000000"/>
              </a:solidFill>
              <a:latin typeface="Arial"/>
              <a:ea typeface="Arial"/>
              <a:cs typeface="Arial"/>
              <a:sym typeface="Arial"/>
            </a:endParaRPr>
          </a:p>
        </p:txBody>
      </p:sp>
      <p:pic>
        <p:nvPicPr>
          <p:cNvPr id="341" name="Google Shape;341;p20"/>
          <p:cNvPicPr preferRelativeResize="0"/>
          <p:nvPr/>
        </p:nvPicPr>
        <p:blipFill rotWithShape="1">
          <a:blip r:embed="rId3">
            <a:alphaModFix/>
          </a:blip>
          <a:srcRect/>
          <a:stretch/>
        </p:blipFill>
        <p:spPr>
          <a:xfrm>
            <a:off x="457200" y="6264275"/>
            <a:ext cx="1084263" cy="406400"/>
          </a:xfrm>
          <a:prstGeom prst="rect">
            <a:avLst/>
          </a:prstGeom>
          <a:noFill/>
          <a:ln>
            <a:noFill/>
          </a:ln>
        </p:spPr>
      </p:pic>
      <p:sp>
        <p:nvSpPr>
          <p:cNvPr id="342" name="Google Shape;342;p20"/>
          <p:cNvSpPr/>
          <p:nvPr/>
        </p:nvSpPr>
        <p:spPr>
          <a:xfrm>
            <a:off x="0" y="0"/>
            <a:ext cx="9156700" cy="6858000"/>
          </a:xfrm>
          <a:prstGeom prst="rect">
            <a:avLst/>
          </a:pr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343" name="Google Shape;343;p20"/>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pic>
        <p:nvPicPr>
          <p:cNvPr id="344" name="Google Shape;344;p20"/>
          <p:cNvPicPr preferRelativeResize="0"/>
          <p:nvPr/>
        </p:nvPicPr>
        <p:blipFill rotWithShape="1">
          <a:blip r:embed="rId4">
            <a:alphaModFix/>
          </a:blip>
          <a:srcRect/>
          <a:stretch/>
        </p:blipFill>
        <p:spPr>
          <a:xfrm>
            <a:off x="542925" y="1365250"/>
            <a:ext cx="8058150" cy="3209925"/>
          </a:xfrm>
          <a:prstGeom prst="rect">
            <a:avLst/>
          </a:prstGeom>
          <a:noFill/>
          <a:ln>
            <a:noFill/>
          </a:ln>
        </p:spPr>
      </p:pic>
      <p:sp>
        <p:nvSpPr>
          <p:cNvPr id="345" name="Google Shape;345;p20"/>
          <p:cNvSpPr/>
          <p:nvPr/>
        </p:nvSpPr>
        <p:spPr>
          <a:xfrm>
            <a:off x="995363" y="3608388"/>
            <a:ext cx="1481137" cy="482600"/>
          </a:xfrm>
          <a:prstGeom prst="rect">
            <a:avLst/>
          </a:prstGeom>
          <a:noFill/>
          <a:ln>
            <a:noFill/>
          </a:ln>
        </p:spPr>
        <p:txBody>
          <a:bodyPr spcFirstLastPara="1" wrap="square" lIns="38100" tIns="38100" rIns="38100" bIns="381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Arial Narrow"/>
                <a:ea typeface="Arial Narrow"/>
                <a:cs typeface="Arial Narrow"/>
                <a:sym typeface="Arial Narrow"/>
              </a:rPr>
              <a:t>ESSENCE</a:t>
            </a:r>
            <a:endParaRPr sz="1400" b="0" i="0" u="none" strike="noStrike" cap="none">
              <a:solidFill>
                <a:srgbClr val="000000"/>
              </a:solidFill>
              <a:latin typeface="Arial"/>
              <a:ea typeface="Arial"/>
              <a:cs typeface="Arial"/>
              <a:sym typeface="Arial"/>
            </a:endParaRPr>
          </a:p>
        </p:txBody>
      </p:sp>
      <p:sp>
        <p:nvSpPr>
          <p:cNvPr id="346" name="Google Shape;346;p20"/>
          <p:cNvSpPr/>
          <p:nvPr/>
        </p:nvSpPr>
        <p:spPr>
          <a:xfrm>
            <a:off x="3862137" y="3608388"/>
            <a:ext cx="1278188" cy="507831"/>
          </a:xfrm>
          <a:prstGeom prst="rect">
            <a:avLst/>
          </a:prstGeom>
          <a:noFill/>
          <a:ln>
            <a:noFill/>
          </a:ln>
        </p:spPr>
        <p:txBody>
          <a:bodyPr spcFirstLastPara="1" wrap="square" lIns="38100" tIns="38100" rIns="38100" bIns="381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Arial Narrow"/>
                <a:ea typeface="Arial Narrow"/>
                <a:cs typeface="Arial Narrow"/>
                <a:sym typeface="Arial Narrow"/>
              </a:rPr>
              <a:t>VALUES </a:t>
            </a:r>
            <a:endParaRPr sz="1400" b="0" i="0" u="none" strike="noStrike" cap="none" dirty="0">
              <a:solidFill>
                <a:srgbClr val="000000"/>
              </a:solidFill>
              <a:latin typeface="Arial"/>
              <a:ea typeface="Arial"/>
              <a:cs typeface="Arial"/>
              <a:sym typeface="Arial"/>
            </a:endParaRPr>
          </a:p>
        </p:txBody>
      </p:sp>
      <p:sp>
        <p:nvSpPr>
          <p:cNvPr id="347" name="Google Shape;347;p20"/>
          <p:cNvSpPr/>
          <p:nvPr/>
        </p:nvSpPr>
        <p:spPr>
          <a:xfrm>
            <a:off x="6827838" y="3608388"/>
            <a:ext cx="995362" cy="482600"/>
          </a:xfrm>
          <a:prstGeom prst="rect">
            <a:avLst/>
          </a:prstGeom>
          <a:noFill/>
          <a:ln>
            <a:noFill/>
          </a:ln>
        </p:spPr>
        <p:txBody>
          <a:bodyPr spcFirstLastPara="1" wrap="square" lIns="38100" tIns="38100" rIns="38100" bIns="381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Arial Narrow"/>
                <a:ea typeface="Arial Narrow"/>
                <a:cs typeface="Arial Narrow"/>
                <a:sym typeface="Arial Narrow"/>
              </a:rPr>
              <a:t>VOICE</a:t>
            </a:r>
            <a:endParaRPr sz="1400" b="0" i="0" u="none" strike="noStrike" cap="none">
              <a:solidFill>
                <a:srgbClr val="000000"/>
              </a:solidFill>
              <a:latin typeface="Arial"/>
              <a:ea typeface="Arial"/>
              <a:cs typeface="Arial"/>
              <a:sym typeface="Arial"/>
            </a:endParaRPr>
          </a:p>
        </p:txBody>
      </p:sp>
      <p:sp>
        <p:nvSpPr>
          <p:cNvPr id="348" name="Google Shape;348;p20"/>
          <p:cNvSpPr/>
          <p:nvPr/>
        </p:nvSpPr>
        <p:spPr>
          <a:xfrm>
            <a:off x="409575" y="4676775"/>
            <a:ext cx="2794000" cy="787400"/>
          </a:xfrm>
          <a:prstGeom prst="rect">
            <a:avLst/>
          </a:prstGeom>
          <a:noFill/>
          <a:ln>
            <a:noFill/>
          </a:ln>
        </p:spPr>
        <p:txBody>
          <a:bodyPr spcFirstLastPara="1" wrap="square" lIns="38100" tIns="38100" rIns="38100" bIns="38100" anchor="t" anchorCtr="0">
            <a:noAutofit/>
          </a:bodyPr>
          <a:lstStyle/>
          <a:p>
            <a:pPr marL="0" marR="0" lvl="0" indent="0" algn="ctr" rtl="0">
              <a:lnSpc>
                <a:spcPct val="105000"/>
              </a:lnSpc>
              <a:spcBef>
                <a:spcPts val="0"/>
              </a:spcBef>
              <a:spcAft>
                <a:spcPts val="0"/>
              </a:spcAft>
              <a:buClr>
                <a:srgbClr val="000000"/>
              </a:buClr>
              <a:buSzPts val="2400"/>
              <a:buFont typeface="Arial"/>
              <a:buNone/>
            </a:pPr>
            <a:r>
              <a:rPr lang="en-US" sz="2400" b="1" i="0" u="none" strike="noStrike" cap="none">
                <a:solidFill>
                  <a:schemeClr val="dk1"/>
                </a:solidFill>
                <a:latin typeface="Arial Narrow"/>
                <a:ea typeface="Arial Narrow"/>
                <a:cs typeface="Arial Narrow"/>
                <a:sym typeface="Arial Narrow"/>
              </a:rPr>
              <a:t>Our reason </a:t>
            </a:r>
            <a:br>
              <a:rPr lang="en-US" sz="2400" b="1" i="0" u="none" strike="noStrike" cap="none">
                <a:solidFill>
                  <a:schemeClr val="dk1"/>
                </a:solidFill>
                <a:latin typeface="Arial Narrow"/>
                <a:ea typeface="Arial Narrow"/>
                <a:cs typeface="Arial Narrow"/>
                <a:sym typeface="Arial Narrow"/>
              </a:rPr>
            </a:br>
            <a:r>
              <a:rPr lang="en-US" sz="2400" b="1" i="0" u="none" strike="noStrike" cap="none">
                <a:solidFill>
                  <a:schemeClr val="dk1"/>
                </a:solidFill>
                <a:latin typeface="Arial Narrow"/>
                <a:ea typeface="Arial Narrow"/>
                <a:cs typeface="Arial Narrow"/>
                <a:sym typeface="Arial Narrow"/>
              </a:rPr>
              <a:t>for being</a:t>
            </a:r>
            <a:endParaRPr sz="1400" b="0" i="0" u="none" strike="noStrike" cap="none">
              <a:solidFill>
                <a:srgbClr val="000000"/>
              </a:solidFill>
              <a:latin typeface="Arial Narrow"/>
              <a:ea typeface="Arial Narrow"/>
              <a:cs typeface="Arial Narrow"/>
              <a:sym typeface="Arial Narrow"/>
            </a:endParaRPr>
          </a:p>
        </p:txBody>
      </p:sp>
      <p:sp>
        <p:nvSpPr>
          <p:cNvPr id="349" name="Google Shape;349;p20"/>
          <p:cNvSpPr/>
          <p:nvPr/>
        </p:nvSpPr>
        <p:spPr>
          <a:xfrm>
            <a:off x="2965450" y="4667250"/>
            <a:ext cx="3238500" cy="419100"/>
          </a:xfrm>
          <a:prstGeom prst="rect">
            <a:avLst/>
          </a:prstGeom>
          <a:noFill/>
          <a:ln>
            <a:noFill/>
          </a:ln>
        </p:spPr>
        <p:txBody>
          <a:bodyPr spcFirstLastPara="1" wrap="square" lIns="38100" tIns="38100" rIns="38100" bIns="38100" anchor="t" anchorCtr="0">
            <a:noAutofit/>
          </a:bodyPr>
          <a:lstStyle/>
          <a:p>
            <a:pPr marL="0" marR="0" lvl="0" indent="0" algn="ctr" rtl="0">
              <a:lnSpc>
                <a:spcPct val="105000"/>
              </a:lnSpc>
              <a:spcBef>
                <a:spcPts val="0"/>
              </a:spcBef>
              <a:spcAft>
                <a:spcPts val="0"/>
              </a:spcAft>
              <a:buClr>
                <a:srgbClr val="000000"/>
              </a:buClr>
              <a:buSzPts val="2400"/>
              <a:buFont typeface="Arial"/>
              <a:buNone/>
            </a:pPr>
            <a:r>
              <a:rPr lang="en-US" sz="2400" b="1" i="0" u="none" strike="noStrike" cap="none">
                <a:solidFill>
                  <a:schemeClr val="dk1"/>
                </a:solidFill>
                <a:latin typeface="Arial Narrow"/>
                <a:ea typeface="Arial Narrow"/>
                <a:cs typeface="Arial Narrow"/>
                <a:sym typeface="Arial Narrow"/>
              </a:rPr>
              <a:t>Our beliefs </a:t>
            </a:r>
            <a:br>
              <a:rPr lang="en-US" sz="2400" b="0" i="0" u="none" strike="noStrike" cap="none">
                <a:solidFill>
                  <a:schemeClr val="dk1"/>
                </a:solidFill>
                <a:latin typeface="Georgia"/>
                <a:ea typeface="Georgia"/>
                <a:cs typeface="Georgia"/>
                <a:sym typeface="Georgia"/>
              </a:rPr>
            </a:br>
            <a:endParaRPr sz="2400" b="0" i="0" u="none" strike="noStrike" cap="none">
              <a:solidFill>
                <a:schemeClr val="dk1"/>
              </a:solidFill>
              <a:latin typeface="Georgia"/>
              <a:ea typeface="Georgia"/>
              <a:cs typeface="Georgia"/>
              <a:sym typeface="Georgia"/>
            </a:endParaRPr>
          </a:p>
        </p:txBody>
      </p:sp>
      <p:sp>
        <p:nvSpPr>
          <p:cNvPr id="350" name="Google Shape;350;p20"/>
          <p:cNvSpPr/>
          <p:nvPr/>
        </p:nvSpPr>
        <p:spPr>
          <a:xfrm>
            <a:off x="5788025" y="4672013"/>
            <a:ext cx="3238500" cy="1143000"/>
          </a:xfrm>
          <a:prstGeom prst="rect">
            <a:avLst/>
          </a:prstGeom>
          <a:noFill/>
          <a:ln>
            <a:noFill/>
          </a:ln>
        </p:spPr>
        <p:txBody>
          <a:bodyPr spcFirstLastPara="1" wrap="square" lIns="38100" tIns="38100" rIns="38100" bIns="38100" anchor="t" anchorCtr="0">
            <a:noAutofit/>
          </a:bodyPr>
          <a:lstStyle/>
          <a:p>
            <a:pPr marL="0" marR="0" lvl="0" indent="0" algn="ctr" rtl="0">
              <a:lnSpc>
                <a:spcPct val="105000"/>
              </a:lnSpc>
              <a:spcBef>
                <a:spcPts val="0"/>
              </a:spcBef>
              <a:spcAft>
                <a:spcPts val="0"/>
              </a:spcAft>
              <a:buClr>
                <a:srgbClr val="000000"/>
              </a:buClr>
              <a:buSzPts val="2400"/>
              <a:buFont typeface="Arial"/>
              <a:buNone/>
            </a:pPr>
            <a:r>
              <a:rPr lang="en-US" sz="2400" b="1" i="0" u="none" strike="noStrike" cap="none">
                <a:solidFill>
                  <a:schemeClr val="dk1"/>
                </a:solidFill>
                <a:latin typeface="Arial Narrow"/>
                <a:ea typeface="Arial Narrow"/>
                <a:cs typeface="Arial Narrow"/>
                <a:sym typeface="Arial Narrow"/>
              </a:rPr>
              <a:t>Our expression</a:t>
            </a:r>
            <a:br>
              <a:rPr lang="en-US" sz="2400" b="0" i="0" u="none" strike="noStrike" cap="none">
                <a:solidFill>
                  <a:schemeClr val="dk1"/>
                </a:solidFill>
                <a:latin typeface="Georgia"/>
                <a:ea typeface="Georgia"/>
                <a:cs typeface="Georgia"/>
                <a:sym typeface="Georgia"/>
              </a:rPr>
            </a:br>
            <a:br>
              <a:rPr lang="en-US" sz="2400" b="0" i="0" u="none" strike="noStrike" cap="none">
                <a:solidFill>
                  <a:schemeClr val="dk1"/>
                </a:solidFill>
                <a:latin typeface="Georgia"/>
                <a:ea typeface="Georgia"/>
                <a:cs typeface="Georgia"/>
                <a:sym typeface="Georgia"/>
              </a:rPr>
            </a:br>
            <a:br>
              <a:rPr lang="en-US" sz="2400" b="0" i="0" u="none" strike="noStrike" cap="none">
                <a:solidFill>
                  <a:schemeClr val="dk1"/>
                </a:solidFill>
                <a:latin typeface="Georgia"/>
                <a:ea typeface="Georgia"/>
                <a:cs typeface="Georgia"/>
                <a:sym typeface="Georgia"/>
              </a:rPr>
            </a:br>
            <a:endParaRPr sz="2400" b="0" i="0" u="none" strike="noStrike" cap="none">
              <a:solidFill>
                <a:schemeClr val="dk1"/>
              </a:solidFill>
              <a:latin typeface="Georgia"/>
              <a:ea typeface="Georgia"/>
              <a:cs typeface="Georgia"/>
              <a:sym typeface="Georgia"/>
            </a:endParaRPr>
          </a:p>
        </p:txBody>
      </p:sp>
      <p:sp>
        <p:nvSpPr>
          <p:cNvPr id="351" name="Google Shape;351;p20"/>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2800">
                <a:solidFill>
                  <a:srgbClr val="000090"/>
                </a:solidFill>
                <a:latin typeface="Arial Narrow"/>
                <a:ea typeface="Arial Narrow"/>
                <a:cs typeface="Arial Narrow"/>
                <a:sym typeface="Arial Narrow"/>
              </a:rPr>
              <a:t>ROTARY 101-BUILDING BLOCKS OF OUR BRAND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1"/>
          <p:cNvSpPr/>
          <p:nvPr/>
        </p:nvSpPr>
        <p:spPr>
          <a:xfrm>
            <a:off x="7086600" y="6477000"/>
            <a:ext cx="1625600" cy="127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BCBDC0"/>
                </a:solidFill>
                <a:latin typeface="Arial Narrow"/>
                <a:ea typeface="Arial Narrow"/>
                <a:cs typeface="Arial Narrow"/>
                <a:sym typeface="Arial Narrow"/>
              </a:rPr>
              <a:t>STRENGTHENING ROTARY  |    </a:t>
            </a:r>
            <a:endParaRPr sz="1400" b="0" i="0" u="none" strike="noStrike" cap="none">
              <a:solidFill>
                <a:srgbClr val="000000"/>
              </a:solidFill>
              <a:latin typeface="Arial"/>
              <a:ea typeface="Arial"/>
              <a:cs typeface="Arial"/>
              <a:sym typeface="Arial"/>
            </a:endParaRPr>
          </a:p>
        </p:txBody>
      </p:sp>
      <p:pic>
        <p:nvPicPr>
          <p:cNvPr id="357" name="Google Shape;357;p21"/>
          <p:cNvPicPr preferRelativeResize="0"/>
          <p:nvPr/>
        </p:nvPicPr>
        <p:blipFill rotWithShape="1">
          <a:blip r:embed="rId3">
            <a:alphaModFix/>
          </a:blip>
          <a:srcRect/>
          <a:stretch/>
        </p:blipFill>
        <p:spPr>
          <a:xfrm>
            <a:off x="457200" y="6264275"/>
            <a:ext cx="1084263" cy="406400"/>
          </a:xfrm>
          <a:prstGeom prst="rect">
            <a:avLst/>
          </a:prstGeom>
          <a:noFill/>
          <a:ln>
            <a:noFill/>
          </a:ln>
        </p:spPr>
      </p:pic>
      <p:sp>
        <p:nvSpPr>
          <p:cNvPr id="358" name="Google Shape;358;p21"/>
          <p:cNvSpPr/>
          <p:nvPr/>
        </p:nvSpPr>
        <p:spPr>
          <a:xfrm>
            <a:off x="0" y="0"/>
            <a:ext cx="9156700" cy="6858000"/>
          </a:xfrm>
          <a:prstGeom prst="rect">
            <a:avLst/>
          </a:pr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359" name="Google Shape;359;p21"/>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360" name="Google Shape;360;p21"/>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361" name="Google Shape;361;p21"/>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2800">
                <a:solidFill>
                  <a:srgbClr val="000090"/>
                </a:solidFill>
                <a:latin typeface="Arial Narrow"/>
                <a:ea typeface="Arial Narrow"/>
                <a:cs typeface="Arial Narrow"/>
                <a:sym typeface="Arial Narrow"/>
              </a:rPr>
              <a:t>ROTARY 101-OUR VALUES &amp; BELIEFS</a:t>
            </a:r>
            <a:endParaRPr/>
          </a:p>
        </p:txBody>
      </p:sp>
      <p:sp>
        <p:nvSpPr>
          <p:cNvPr id="362" name="Google Shape;362;p21"/>
          <p:cNvSpPr txBox="1">
            <a:spLocks noGrp="1"/>
          </p:cNvSpPr>
          <p:nvPr>
            <p:ph type="body" idx="1"/>
          </p:nvPr>
        </p:nvSpPr>
        <p:spPr>
          <a:xfrm>
            <a:off x="152400" y="1143000"/>
            <a:ext cx="3352800" cy="5029199"/>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SzPts val="2400"/>
              <a:buFont typeface="Arial"/>
              <a:buNone/>
            </a:pPr>
            <a:r>
              <a:rPr lang="en-US" sz="2400">
                <a:solidFill>
                  <a:srgbClr val="000090"/>
                </a:solidFill>
                <a:latin typeface="Arial Narrow"/>
                <a:ea typeface="Arial Narrow"/>
                <a:cs typeface="Arial Narrow"/>
                <a:sym typeface="Arial Narrow"/>
              </a:rPr>
              <a:t>Motto: </a:t>
            </a:r>
            <a:endParaRPr/>
          </a:p>
          <a:p>
            <a:pPr marL="342900" lvl="0" indent="-342900" algn="l" rtl="0">
              <a:lnSpc>
                <a:spcPct val="100000"/>
              </a:lnSpc>
              <a:spcBef>
                <a:spcPts val="1200"/>
              </a:spcBef>
              <a:spcAft>
                <a:spcPts val="0"/>
              </a:spcAft>
              <a:buSzPts val="2400"/>
              <a:buChar char="•"/>
            </a:pPr>
            <a:r>
              <a:rPr lang="en-US" sz="2400">
                <a:solidFill>
                  <a:srgbClr val="000090"/>
                </a:solidFill>
                <a:latin typeface="Arial Narrow"/>
                <a:ea typeface="Arial Narrow"/>
                <a:cs typeface="Arial Narrow"/>
                <a:sym typeface="Arial Narrow"/>
              </a:rPr>
              <a:t>“Service Above Self”</a:t>
            </a:r>
            <a:endParaRPr/>
          </a:p>
          <a:p>
            <a:pPr marL="0" lvl="0" indent="0" algn="l" rtl="0">
              <a:lnSpc>
                <a:spcPct val="100000"/>
              </a:lnSpc>
              <a:spcBef>
                <a:spcPts val="1200"/>
              </a:spcBef>
              <a:spcAft>
                <a:spcPts val="0"/>
              </a:spcAft>
              <a:buSzPts val="2400"/>
              <a:buFont typeface="Arial"/>
              <a:buNone/>
            </a:pPr>
            <a:r>
              <a:rPr lang="en-US" sz="2400">
                <a:solidFill>
                  <a:srgbClr val="000090"/>
                </a:solidFill>
                <a:latin typeface="Arial Narrow"/>
                <a:ea typeface="Arial Narrow"/>
                <a:cs typeface="Arial Narrow"/>
                <a:sym typeface="Arial Narrow"/>
              </a:rPr>
              <a:t>Our Guiding Principles: </a:t>
            </a:r>
            <a:endParaRPr/>
          </a:p>
          <a:p>
            <a:pPr marL="342900" lvl="0" indent="-342900" algn="l" rtl="0">
              <a:lnSpc>
                <a:spcPct val="100000"/>
              </a:lnSpc>
              <a:spcBef>
                <a:spcPts val="1200"/>
              </a:spcBef>
              <a:spcAft>
                <a:spcPts val="0"/>
              </a:spcAft>
              <a:buSzPts val="2400"/>
              <a:buChar char="•"/>
            </a:pPr>
            <a:r>
              <a:rPr lang="en-US" sz="2400">
                <a:solidFill>
                  <a:srgbClr val="000090"/>
                </a:solidFill>
                <a:latin typeface="Arial Narrow"/>
                <a:ea typeface="Arial Narrow"/>
                <a:cs typeface="Arial Narrow"/>
                <a:sym typeface="Arial Narrow"/>
              </a:rPr>
              <a:t>Four-Way Test</a:t>
            </a:r>
            <a:endParaRPr/>
          </a:p>
          <a:p>
            <a:pPr marL="342900" lvl="0" indent="-342900" algn="l" rtl="0">
              <a:lnSpc>
                <a:spcPct val="100000"/>
              </a:lnSpc>
              <a:spcBef>
                <a:spcPts val="1200"/>
              </a:spcBef>
              <a:spcAft>
                <a:spcPts val="0"/>
              </a:spcAft>
              <a:buSzPts val="2400"/>
              <a:buChar char="•"/>
            </a:pPr>
            <a:r>
              <a:rPr lang="en-US" sz="2400">
                <a:solidFill>
                  <a:srgbClr val="000090"/>
                </a:solidFill>
                <a:latin typeface="Arial Narrow"/>
                <a:ea typeface="Arial Narrow"/>
                <a:cs typeface="Arial Narrow"/>
                <a:sym typeface="Arial Narrow"/>
              </a:rPr>
              <a:t>Object of Rotary</a:t>
            </a:r>
            <a:endParaRPr/>
          </a:p>
          <a:p>
            <a:pPr marL="342900" lvl="0" indent="-342900" algn="l" rtl="0">
              <a:lnSpc>
                <a:spcPct val="100000"/>
              </a:lnSpc>
              <a:spcBef>
                <a:spcPts val="1200"/>
              </a:spcBef>
              <a:spcAft>
                <a:spcPts val="0"/>
              </a:spcAft>
              <a:buSzPts val="2400"/>
              <a:buChar char="•"/>
            </a:pPr>
            <a:r>
              <a:rPr lang="en-US" sz="2400">
                <a:solidFill>
                  <a:srgbClr val="000090"/>
                </a:solidFill>
                <a:latin typeface="Arial Narrow"/>
                <a:ea typeface="Arial Narrow"/>
                <a:cs typeface="Arial Narrow"/>
                <a:sym typeface="Arial Narrow"/>
              </a:rPr>
              <a:t>Peace through understanding</a:t>
            </a:r>
            <a:endParaRPr/>
          </a:p>
          <a:p>
            <a:pPr marL="0" lvl="0" indent="0" algn="l" rtl="0">
              <a:lnSpc>
                <a:spcPct val="100000"/>
              </a:lnSpc>
              <a:spcBef>
                <a:spcPts val="1200"/>
              </a:spcBef>
              <a:spcAft>
                <a:spcPts val="0"/>
              </a:spcAft>
              <a:buSzPts val="2400"/>
              <a:buNone/>
            </a:pPr>
            <a:r>
              <a:rPr lang="en-US" sz="2400">
                <a:solidFill>
                  <a:srgbClr val="000090"/>
                </a:solidFill>
                <a:latin typeface="Arial Narrow"/>
                <a:ea typeface="Arial Narrow"/>
                <a:cs typeface="Arial Narrow"/>
                <a:sym typeface="Arial Narrow"/>
              </a:rPr>
              <a:t>Our Actions:</a:t>
            </a:r>
            <a:endParaRPr/>
          </a:p>
          <a:p>
            <a:pPr marL="342900" lvl="0" indent="-342900" algn="l" rtl="0">
              <a:lnSpc>
                <a:spcPct val="100000"/>
              </a:lnSpc>
              <a:spcBef>
                <a:spcPts val="1200"/>
              </a:spcBef>
              <a:spcAft>
                <a:spcPts val="0"/>
              </a:spcAft>
              <a:buSzPts val="2400"/>
              <a:buChar char="•"/>
            </a:pPr>
            <a:r>
              <a:rPr lang="en-US" sz="2400">
                <a:solidFill>
                  <a:srgbClr val="000090"/>
                </a:solidFill>
                <a:latin typeface="Arial Narrow"/>
                <a:ea typeface="Arial Narrow"/>
                <a:cs typeface="Arial Narrow"/>
                <a:sym typeface="Arial Narrow"/>
              </a:rPr>
              <a:t>5 Avenues of Service</a:t>
            </a:r>
            <a:endParaRPr/>
          </a:p>
          <a:p>
            <a:pPr marL="342900" lvl="0" indent="-342900" algn="l" rtl="0">
              <a:lnSpc>
                <a:spcPct val="100000"/>
              </a:lnSpc>
              <a:spcBef>
                <a:spcPts val="1200"/>
              </a:spcBef>
              <a:spcAft>
                <a:spcPts val="0"/>
              </a:spcAft>
              <a:buSzPts val="2400"/>
              <a:buChar char="•"/>
            </a:pPr>
            <a:r>
              <a:rPr lang="en-US" sz="2400">
                <a:solidFill>
                  <a:srgbClr val="000090"/>
                </a:solidFill>
                <a:latin typeface="Arial Narrow"/>
                <a:ea typeface="Arial Narrow"/>
                <a:cs typeface="Arial Narrow"/>
                <a:sym typeface="Arial Narrow"/>
              </a:rPr>
              <a:t>7 Areas of Focus</a:t>
            </a:r>
            <a:endParaRPr/>
          </a:p>
          <a:p>
            <a:pPr marL="342900" lvl="0" indent="-190500" algn="l" rtl="0">
              <a:lnSpc>
                <a:spcPct val="100000"/>
              </a:lnSpc>
              <a:spcBef>
                <a:spcPts val="1200"/>
              </a:spcBef>
              <a:spcAft>
                <a:spcPts val="0"/>
              </a:spcAft>
              <a:buSzPts val="2400"/>
              <a:buNone/>
            </a:pPr>
            <a:endParaRPr sz="2400">
              <a:latin typeface="Georgia"/>
              <a:ea typeface="Georgia"/>
              <a:cs typeface="Georgia"/>
              <a:sym typeface="Georgia"/>
            </a:endParaRPr>
          </a:p>
          <a:p>
            <a:pPr marL="342900" lvl="0" indent="-190500" algn="l" rtl="0">
              <a:lnSpc>
                <a:spcPct val="100000"/>
              </a:lnSpc>
              <a:spcBef>
                <a:spcPts val="1200"/>
              </a:spcBef>
              <a:spcAft>
                <a:spcPts val="0"/>
              </a:spcAft>
              <a:buSzPts val="2400"/>
              <a:buNone/>
            </a:pPr>
            <a:endParaRPr sz="2400">
              <a:latin typeface="Georgia"/>
              <a:ea typeface="Georgia"/>
              <a:cs typeface="Georgia"/>
              <a:sym typeface="Georgia"/>
            </a:endParaRPr>
          </a:p>
          <a:p>
            <a:pPr marL="0" lvl="0" indent="0" algn="l" rtl="0">
              <a:lnSpc>
                <a:spcPct val="100000"/>
              </a:lnSpc>
              <a:spcBef>
                <a:spcPts val="1200"/>
              </a:spcBef>
              <a:spcAft>
                <a:spcPts val="0"/>
              </a:spcAft>
              <a:buSzPts val="2600"/>
              <a:buFont typeface="Arial"/>
              <a:buNone/>
            </a:pPr>
            <a:endParaRPr sz="2600">
              <a:latin typeface="Georgia"/>
              <a:ea typeface="Georgia"/>
              <a:cs typeface="Georgia"/>
              <a:sym typeface="Georgia"/>
            </a:endParaRPr>
          </a:p>
        </p:txBody>
      </p:sp>
      <p:pic>
        <p:nvPicPr>
          <p:cNvPr id="363" name="Google Shape;363;p21"/>
          <p:cNvPicPr preferRelativeResize="0"/>
          <p:nvPr/>
        </p:nvPicPr>
        <p:blipFill rotWithShape="1">
          <a:blip r:embed="rId4">
            <a:alphaModFix/>
          </a:blip>
          <a:srcRect/>
          <a:stretch/>
        </p:blipFill>
        <p:spPr>
          <a:xfrm>
            <a:off x="3581400" y="1662113"/>
            <a:ext cx="5715000" cy="44211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2"/>
          <p:cNvSpPr txBox="1">
            <a:spLocks noGrp="1"/>
          </p:cNvSpPr>
          <p:nvPr>
            <p:ph type="body" idx="1"/>
          </p:nvPr>
        </p:nvSpPr>
        <p:spPr>
          <a:xfrm>
            <a:off x="0" y="1524000"/>
            <a:ext cx="4724400" cy="5334001"/>
          </a:xfrm>
          <a:prstGeom prst="rect">
            <a:avLst/>
          </a:prstGeom>
          <a:noFill/>
          <a:ln>
            <a:noFill/>
          </a:ln>
        </p:spPr>
        <p:txBody>
          <a:bodyPr spcFirstLastPara="1" wrap="square" lIns="38100" tIns="38100" rIns="38100" bIns="38100" anchor="t" anchorCtr="0">
            <a:noAutofit/>
          </a:bodyPr>
          <a:lstStyle/>
          <a:p>
            <a:pPr marL="342900" lvl="0" indent="-342900" algn="l" rtl="0">
              <a:lnSpc>
                <a:spcPct val="100000"/>
              </a:lnSpc>
              <a:spcBef>
                <a:spcPts val="0"/>
              </a:spcBef>
              <a:spcAft>
                <a:spcPts val="0"/>
              </a:spcAft>
              <a:buSzPts val="2800"/>
              <a:buChar char="•"/>
            </a:pPr>
            <a:r>
              <a:rPr lang="en-US" sz="2800" b="1">
                <a:solidFill>
                  <a:schemeClr val="accent6"/>
                </a:solidFill>
                <a:latin typeface="Arial Narrow"/>
                <a:ea typeface="Arial Narrow"/>
                <a:cs typeface="Arial Narrow"/>
                <a:sym typeface="Arial Narrow"/>
              </a:rPr>
              <a:t>Of the things we think, say, or do:</a:t>
            </a:r>
            <a:endParaRPr/>
          </a:p>
          <a:p>
            <a:pPr marL="514350" lvl="0" indent="-514350" algn="l" rtl="0">
              <a:lnSpc>
                <a:spcPct val="100000"/>
              </a:lnSpc>
              <a:spcBef>
                <a:spcPts val="800"/>
              </a:spcBef>
              <a:spcAft>
                <a:spcPts val="0"/>
              </a:spcAft>
              <a:buSzPts val="2800"/>
              <a:buFont typeface="Arial Narrow"/>
              <a:buAutoNum type="arabicPeriod"/>
            </a:pPr>
            <a:r>
              <a:rPr lang="en-US" sz="2800">
                <a:solidFill>
                  <a:srgbClr val="000090"/>
                </a:solidFill>
                <a:latin typeface="Arial Narrow"/>
                <a:ea typeface="Arial Narrow"/>
                <a:cs typeface="Arial Narrow"/>
                <a:sym typeface="Arial Narrow"/>
              </a:rPr>
              <a:t>Is it the </a:t>
            </a:r>
            <a:r>
              <a:rPr lang="en-US" sz="2800" b="1">
                <a:solidFill>
                  <a:srgbClr val="000090"/>
                </a:solidFill>
                <a:latin typeface="Arial Narrow"/>
                <a:ea typeface="Arial Narrow"/>
                <a:cs typeface="Arial Narrow"/>
                <a:sym typeface="Arial Narrow"/>
              </a:rPr>
              <a:t>TRUTH</a:t>
            </a:r>
            <a:r>
              <a:rPr lang="en-US" sz="2800">
                <a:solidFill>
                  <a:srgbClr val="000090"/>
                </a:solidFill>
                <a:latin typeface="Arial Narrow"/>
                <a:ea typeface="Arial Narrow"/>
                <a:cs typeface="Arial Narrow"/>
                <a:sym typeface="Arial Narrow"/>
              </a:rPr>
              <a:t>?</a:t>
            </a:r>
            <a:endParaRPr/>
          </a:p>
          <a:p>
            <a:pPr marL="514350" lvl="0" indent="-514350" algn="l" rtl="0">
              <a:lnSpc>
                <a:spcPct val="100000"/>
              </a:lnSpc>
              <a:spcBef>
                <a:spcPts val="800"/>
              </a:spcBef>
              <a:spcAft>
                <a:spcPts val="0"/>
              </a:spcAft>
              <a:buSzPts val="2800"/>
              <a:buFont typeface="Arial Narrow"/>
              <a:buAutoNum type="arabicPeriod"/>
            </a:pPr>
            <a:r>
              <a:rPr lang="en-US" sz="2800">
                <a:solidFill>
                  <a:srgbClr val="000090"/>
                </a:solidFill>
                <a:latin typeface="Arial Narrow"/>
                <a:ea typeface="Arial Narrow"/>
                <a:cs typeface="Arial Narrow"/>
                <a:sym typeface="Arial Narrow"/>
              </a:rPr>
              <a:t>Is it </a:t>
            </a:r>
            <a:r>
              <a:rPr lang="en-US" sz="2800" b="1">
                <a:solidFill>
                  <a:srgbClr val="000090"/>
                </a:solidFill>
                <a:latin typeface="Arial Narrow"/>
                <a:ea typeface="Arial Narrow"/>
                <a:cs typeface="Arial Narrow"/>
                <a:sym typeface="Arial Narrow"/>
              </a:rPr>
              <a:t>FAIR</a:t>
            </a:r>
            <a:r>
              <a:rPr lang="en-US" sz="2800">
                <a:solidFill>
                  <a:srgbClr val="000090"/>
                </a:solidFill>
                <a:latin typeface="Arial Narrow"/>
                <a:ea typeface="Arial Narrow"/>
                <a:cs typeface="Arial Narrow"/>
                <a:sym typeface="Arial Narrow"/>
              </a:rPr>
              <a:t> to all concerned?</a:t>
            </a:r>
            <a:endParaRPr/>
          </a:p>
          <a:p>
            <a:pPr marL="514350" lvl="0" indent="-514350" algn="l" rtl="0">
              <a:lnSpc>
                <a:spcPct val="100000"/>
              </a:lnSpc>
              <a:spcBef>
                <a:spcPts val="800"/>
              </a:spcBef>
              <a:spcAft>
                <a:spcPts val="0"/>
              </a:spcAft>
              <a:buSzPts val="2800"/>
              <a:buFont typeface="Arial Narrow"/>
              <a:buAutoNum type="arabicPeriod"/>
            </a:pPr>
            <a:r>
              <a:rPr lang="en-US" sz="2800">
                <a:solidFill>
                  <a:srgbClr val="000090"/>
                </a:solidFill>
                <a:latin typeface="Arial Narrow"/>
                <a:ea typeface="Arial Narrow"/>
                <a:cs typeface="Arial Narrow"/>
                <a:sym typeface="Arial Narrow"/>
              </a:rPr>
              <a:t>Will it build </a:t>
            </a:r>
            <a:r>
              <a:rPr lang="en-US" sz="2800" b="1">
                <a:solidFill>
                  <a:srgbClr val="000090"/>
                </a:solidFill>
                <a:latin typeface="Arial Narrow"/>
                <a:ea typeface="Arial Narrow"/>
                <a:cs typeface="Arial Narrow"/>
                <a:sym typeface="Arial Narrow"/>
              </a:rPr>
              <a:t>GOODWILL</a:t>
            </a:r>
            <a:r>
              <a:rPr lang="en-US" sz="2800">
                <a:solidFill>
                  <a:srgbClr val="000090"/>
                </a:solidFill>
                <a:latin typeface="Arial Narrow"/>
                <a:ea typeface="Arial Narrow"/>
                <a:cs typeface="Arial Narrow"/>
                <a:sym typeface="Arial Narrow"/>
              </a:rPr>
              <a:t> and </a:t>
            </a:r>
            <a:r>
              <a:rPr lang="en-US" sz="2800" b="1">
                <a:solidFill>
                  <a:srgbClr val="000090"/>
                </a:solidFill>
                <a:latin typeface="Arial Narrow"/>
                <a:ea typeface="Arial Narrow"/>
                <a:cs typeface="Arial Narrow"/>
                <a:sym typeface="Arial Narrow"/>
              </a:rPr>
              <a:t>BETTER FRIENDSHIPS</a:t>
            </a:r>
            <a:r>
              <a:rPr lang="en-US" sz="2800">
                <a:solidFill>
                  <a:srgbClr val="000090"/>
                </a:solidFill>
                <a:latin typeface="Arial Narrow"/>
                <a:ea typeface="Arial Narrow"/>
                <a:cs typeface="Arial Narrow"/>
                <a:sym typeface="Arial Narrow"/>
              </a:rPr>
              <a:t>?</a:t>
            </a:r>
            <a:endParaRPr/>
          </a:p>
          <a:p>
            <a:pPr marL="514350" lvl="0" indent="-514350" algn="l" rtl="0">
              <a:lnSpc>
                <a:spcPct val="100000"/>
              </a:lnSpc>
              <a:spcBef>
                <a:spcPts val="800"/>
              </a:spcBef>
              <a:spcAft>
                <a:spcPts val="0"/>
              </a:spcAft>
              <a:buSzPts val="2800"/>
              <a:buFont typeface="Arial Narrow"/>
              <a:buAutoNum type="arabicPeriod"/>
            </a:pPr>
            <a:r>
              <a:rPr lang="en-US" sz="2800">
                <a:solidFill>
                  <a:srgbClr val="000090"/>
                </a:solidFill>
                <a:latin typeface="Arial Narrow"/>
                <a:ea typeface="Arial Narrow"/>
                <a:cs typeface="Arial Narrow"/>
                <a:sym typeface="Arial Narrow"/>
              </a:rPr>
              <a:t>Will it be </a:t>
            </a:r>
            <a:r>
              <a:rPr lang="en-US" sz="2800" b="1">
                <a:solidFill>
                  <a:srgbClr val="000090"/>
                </a:solidFill>
                <a:latin typeface="Arial Narrow"/>
                <a:ea typeface="Arial Narrow"/>
                <a:cs typeface="Arial Narrow"/>
                <a:sym typeface="Arial Narrow"/>
              </a:rPr>
              <a:t>BENEFICIAL</a:t>
            </a:r>
            <a:r>
              <a:rPr lang="en-US" sz="2800">
                <a:solidFill>
                  <a:srgbClr val="000090"/>
                </a:solidFill>
                <a:latin typeface="Arial Narrow"/>
                <a:ea typeface="Arial Narrow"/>
                <a:cs typeface="Arial Narrow"/>
                <a:sym typeface="Arial Narrow"/>
              </a:rPr>
              <a:t> to all concerned?</a:t>
            </a:r>
            <a:endParaRPr/>
          </a:p>
        </p:txBody>
      </p:sp>
      <p:pic>
        <p:nvPicPr>
          <p:cNvPr id="369" name="Google Shape;369;p22"/>
          <p:cNvPicPr preferRelativeResize="0"/>
          <p:nvPr/>
        </p:nvPicPr>
        <p:blipFill rotWithShape="1">
          <a:blip r:embed="rId3">
            <a:alphaModFix/>
          </a:blip>
          <a:srcRect l="47713" r="8757"/>
          <a:stretch/>
        </p:blipFill>
        <p:spPr>
          <a:xfrm>
            <a:off x="4665663" y="0"/>
            <a:ext cx="4478337" cy="6853238"/>
          </a:xfrm>
          <a:prstGeom prst="rect">
            <a:avLst/>
          </a:prstGeom>
          <a:noFill/>
          <a:ln>
            <a:noFill/>
          </a:ln>
        </p:spPr>
      </p:pic>
      <p:sp>
        <p:nvSpPr>
          <p:cNvPr id="370" name="Google Shape;370;p22"/>
          <p:cNvSpPr txBox="1">
            <a:spLocks noGrp="1"/>
          </p:cNvSpPr>
          <p:nvPr>
            <p:ph type="title"/>
          </p:nvPr>
        </p:nvSpPr>
        <p:spPr>
          <a:xfrm>
            <a:off x="152400" y="381000"/>
            <a:ext cx="8991600" cy="83661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2800">
                <a:latin typeface="Arial Narrow"/>
                <a:ea typeface="Arial Narrow"/>
                <a:cs typeface="Arial Narrow"/>
                <a:sym typeface="Arial Narrow"/>
              </a:rPr>
              <a:t>ROTARY101-4-WAY TEST</a:t>
            </a:r>
            <a:endParaRPr/>
          </a:p>
        </p:txBody>
      </p:sp>
      <p:sp>
        <p:nvSpPr>
          <p:cNvPr id="371" name="Google Shape;371;p22"/>
          <p:cNvSpPr txBox="1"/>
          <p:nvPr/>
        </p:nvSpPr>
        <p:spPr>
          <a:xfrm>
            <a:off x="152400" y="1"/>
            <a:ext cx="9144000" cy="990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Arial Narrow"/>
                <a:ea typeface="Arial Narrow"/>
                <a:cs typeface="Arial Narrow"/>
                <a:sym typeface="Arial Narrow"/>
              </a:rPr>
              <a:t>ROTARY101-4-WAY TEST</a:t>
            </a:r>
            <a:endParaRPr sz="1400" b="0" i="0" u="none" strike="noStrike" cap="none">
              <a:solidFill>
                <a:srgbClr val="000000"/>
              </a:solidFill>
              <a:latin typeface="Arial"/>
              <a:ea typeface="Arial"/>
              <a:cs typeface="Arial"/>
              <a:sym typeface="Arial"/>
            </a:endParaRPr>
          </a:p>
        </p:txBody>
      </p:sp>
      <p:sp>
        <p:nvSpPr>
          <p:cNvPr id="372" name="Google Shape;372;p22"/>
          <p:cNvSpPr/>
          <p:nvPr/>
        </p:nvSpPr>
        <p:spPr>
          <a:xfrm>
            <a:off x="0" y="304800"/>
            <a:ext cx="9232900" cy="4572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958D85"/>
                </a:solidFill>
                <a:latin typeface="Arial Narrow"/>
                <a:ea typeface="Arial Narrow"/>
                <a:cs typeface="Arial Narrow"/>
                <a:sym typeface="Arial Narrow"/>
              </a:rPr>
              <a:t>  </a:t>
            </a:r>
            <a:r>
              <a:rPr lang="en-US" sz="2800" b="0" i="0" u="none" strike="noStrike" cap="none">
                <a:solidFill>
                  <a:srgbClr val="000090"/>
                </a:solidFill>
                <a:latin typeface="Arial Narrow"/>
                <a:ea typeface="Arial Narrow"/>
                <a:cs typeface="Arial Narrow"/>
                <a:sym typeface="Arial Narrow"/>
              </a:rPr>
              <a:t>ROTARY 101-THE FOUR-WAY TEST-OUR VALUES &amp; BELIEFS </a:t>
            </a:r>
            <a:endParaRPr sz="1400" b="0" i="0" u="none" strike="noStrike" cap="none">
              <a:solidFill>
                <a:srgbClr val="000000"/>
              </a:solidFill>
              <a:latin typeface="Arial"/>
              <a:ea typeface="Arial"/>
              <a:cs typeface="Arial"/>
              <a:sym typeface="Arial"/>
            </a:endParaRPr>
          </a:p>
        </p:txBody>
      </p:sp>
      <p:pic>
        <p:nvPicPr>
          <p:cNvPr id="373" name="Google Shape;373;p22"/>
          <p:cNvPicPr preferRelativeResize="0"/>
          <p:nvPr/>
        </p:nvPicPr>
        <p:blipFill rotWithShape="1">
          <a:blip r:embed="rId4">
            <a:alphaModFix/>
          </a:blip>
          <a:srcRect/>
          <a:stretch/>
        </p:blipFill>
        <p:spPr>
          <a:xfrm>
            <a:off x="457200" y="6264275"/>
            <a:ext cx="1084263" cy="406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3"/>
          <p:cNvSpPr/>
          <p:nvPr/>
        </p:nvSpPr>
        <p:spPr>
          <a:xfrm>
            <a:off x="7086600" y="6477000"/>
            <a:ext cx="1625600" cy="127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BCBDC0"/>
                </a:solidFill>
                <a:latin typeface="Arial Narrow"/>
                <a:ea typeface="Arial Narrow"/>
                <a:cs typeface="Arial Narrow"/>
                <a:sym typeface="Arial Narrow"/>
              </a:rPr>
              <a:t>STRENGTHENING ROTARY  |    </a:t>
            </a:r>
            <a:endParaRPr sz="1400" b="0" i="0" u="none" strike="noStrike" cap="none">
              <a:solidFill>
                <a:srgbClr val="000000"/>
              </a:solidFill>
              <a:latin typeface="Arial"/>
              <a:ea typeface="Arial"/>
              <a:cs typeface="Arial"/>
              <a:sym typeface="Arial"/>
            </a:endParaRPr>
          </a:p>
        </p:txBody>
      </p:sp>
      <p:pic>
        <p:nvPicPr>
          <p:cNvPr id="379" name="Google Shape;379;p23"/>
          <p:cNvPicPr preferRelativeResize="0"/>
          <p:nvPr/>
        </p:nvPicPr>
        <p:blipFill rotWithShape="1">
          <a:blip r:embed="rId3">
            <a:alphaModFix/>
          </a:blip>
          <a:srcRect/>
          <a:stretch/>
        </p:blipFill>
        <p:spPr>
          <a:xfrm>
            <a:off x="457200" y="6264275"/>
            <a:ext cx="1084263" cy="406400"/>
          </a:xfrm>
          <a:prstGeom prst="rect">
            <a:avLst/>
          </a:prstGeom>
          <a:noFill/>
          <a:ln>
            <a:noFill/>
          </a:ln>
        </p:spPr>
      </p:pic>
      <p:sp>
        <p:nvSpPr>
          <p:cNvPr id="380" name="Google Shape;380;p23"/>
          <p:cNvSpPr/>
          <p:nvPr/>
        </p:nvSpPr>
        <p:spPr>
          <a:xfrm>
            <a:off x="0" y="0"/>
            <a:ext cx="9156700" cy="6858000"/>
          </a:xfrm>
          <a:prstGeom prst="rect">
            <a:avLst/>
          </a:pr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381" name="Google Shape;381;p23"/>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pic>
        <p:nvPicPr>
          <p:cNvPr id="382" name="Google Shape;382;p23"/>
          <p:cNvPicPr preferRelativeResize="0"/>
          <p:nvPr/>
        </p:nvPicPr>
        <p:blipFill rotWithShape="1">
          <a:blip r:embed="rId4">
            <a:alphaModFix/>
          </a:blip>
          <a:srcRect l="50571" r="4162"/>
          <a:stretch/>
        </p:blipFill>
        <p:spPr>
          <a:xfrm>
            <a:off x="6400800" y="0"/>
            <a:ext cx="2741612" cy="6858000"/>
          </a:xfrm>
          <a:prstGeom prst="rect">
            <a:avLst/>
          </a:prstGeom>
          <a:noFill/>
          <a:ln>
            <a:noFill/>
          </a:ln>
        </p:spPr>
      </p:pic>
      <p:sp>
        <p:nvSpPr>
          <p:cNvPr id="383" name="Google Shape;383;p23"/>
          <p:cNvSpPr/>
          <p:nvPr/>
        </p:nvSpPr>
        <p:spPr>
          <a:xfrm>
            <a:off x="249238" y="1371600"/>
            <a:ext cx="6075362" cy="4953000"/>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1" u="none" strike="noStrike" cap="none">
                <a:solidFill>
                  <a:srgbClr val="000090"/>
                </a:solidFill>
                <a:latin typeface="Merriweather Sans"/>
                <a:ea typeface="Merriweather Sans"/>
                <a:cs typeface="Merriweather Sans"/>
                <a:sym typeface="Merriweather Sans"/>
              </a:rPr>
              <a:t>“</a:t>
            </a:r>
            <a:r>
              <a:rPr lang="en-US" sz="2000" b="1" i="1" u="none" strike="noStrike" cap="none">
                <a:solidFill>
                  <a:srgbClr val="000090"/>
                </a:solidFill>
                <a:latin typeface="Arial Narrow"/>
                <a:ea typeface="Arial Narrow"/>
                <a:cs typeface="Arial Narrow"/>
                <a:sym typeface="Arial Narrow"/>
              </a:rPr>
              <a:t>to encourage and foster the ideal of service as a basis of worthy enterprise”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r>
              <a:rPr lang="en-US" sz="2000" b="1" i="0" u="none" strike="noStrike" cap="none">
                <a:solidFill>
                  <a:srgbClr val="000090"/>
                </a:solidFill>
                <a:latin typeface="Arial Narrow"/>
                <a:ea typeface="Arial Narrow"/>
                <a:cs typeface="Arial Narrow"/>
                <a:sym typeface="Arial Narrow"/>
              </a:rPr>
              <a:t>First</a:t>
            </a:r>
            <a:r>
              <a:rPr lang="en-US" sz="2000" b="0" i="0" u="none" strike="noStrike" cap="none">
                <a:solidFill>
                  <a:srgbClr val="000090"/>
                </a:solidFill>
                <a:latin typeface="Arial Narrow"/>
                <a:ea typeface="Arial Narrow"/>
                <a:cs typeface="Arial Narrow"/>
                <a:sym typeface="Arial Narrow"/>
              </a:rPr>
              <a:t>: The development of acquaintance as an opportunity for service.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r>
              <a:rPr lang="en-US" sz="2000" b="1" i="0" u="none" strike="noStrike" cap="none">
                <a:solidFill>
                  <a:srgbClr val="000090"/>
                </a:solidFill>
                <a:latin typeface="Arial Narrow"/>
                <a:ea typeface="Arial Narrow"/>
                <a:cs typeface="Arial Narrow"/>
                <a:sym typeface="Arial Narrow"/>
              </a:rPr>
              <a:t>Second</a:t>
            </a:r>
            <a:r>
              <a:rPr lang="en-US" sz="2000" b="0" i="0" u="none" strike="noStrike" cap="none">
                <a:solidFill>
                  <a:srgbClr val="000090"/>
                </a:solidFill>
                <a:latin typeface="Arial Narrow"/>
                <a:ea typeface="Arial Narrow"/>
                <a:cs typeface="Arial Narrow"/>
                <a:sym typeface="Arial Narrow"/>
              </a:rPr>
              <a:t>: High ethical standards in business and profession. The recognition of the worthiness of all useful occupations. The dignifying of each Rotarian’s occupation as an opportunity to serve society.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r>
              <a:rPr lang="en-US" sz="2000" b="1" i="0" u="none" strike="noStrike" cap="none">
                <a:solidFill>
                  <a:srgbClr val="000090"/>
                </a:solidFill>
                <a:latin typeface="Arial Narrow"/>
                <a:ea typeface="Arial Narrow"/>
                <a:cs typeface="Arial Narrow"/>
                <a:sym typeface="Arial Narrow"/>
              </a:rPr>
              <a:t>Third: </a:t>
            </a:r>
            <a:r>
              <a:rPr lang="en-US" sz="2000" b="0" i="0" u="none" strike="noStrike" cap="none">
                <a:solidFill>
                  <a:srgbClr val="000090"/>
                </a:solidFill>
                <a:latin typeface="Arial Narrow"/>
                <a:ea typeface="Arial Narrow"/>
                <a:cs typeface="Arial Narrow"/>
                <a:sym typeface="Arial Narrow"/>
              </a:rPr>
              <a:t>The application of the ideal of service in one’s personal, business, and community life.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r>
              <a:rPr lang="en-US" sz="2000" b="1" i="0" u="none" strike="noStrike" cap="none">
                <a:solidFill>
                  <a:srgbClr val="000090"/>
                </a:solidFill>
                <a:latin typeface="Arial Narrow"/>
                <a:ea typeface="Arial Narrow"/>
                <a:cs typeface="Arial Narrow"/>
                <a:sym typeface="Arial Narrow"/>
              </a:rPr>
              <a:t>Fourth: </a:t>
            </a:r>
            <a:r>
              <a:rPr lang="en-US" sz="2000" b="0" i="0" u="none" strike="noStrike" cap="none">
                <a:solidFill>
                  <a:srgbClr val="000090"/>
                </a:solidFill>
                <a:latin typeface="Arial Narrow"/>
                <a:ea typeface="Arial Narrow"/>
                <a:cs typeface="Arial Narrow"/>
                <a:sym typeface="Arial Narrow"/>
              </a:rPr>
              <a:t>The advancement of international understanding, goodwill, and peace through a world fellowship of business and professional persons united in the ideal of service</a:t>
            </a:r>
            <a:r>
              <a:rPr lang="en-US" sz="2000" b="0" i="0" u="none" strike="noStrike" cap="none">
                <a:solidFill>
                  <a:srgbClr val="000090"/>
                </a:solidFill>
                <a:latin typeface="Merriweather Sans"/>
                <a:ea typeface="Merriweather Sans"/>
                <a:cs typeface="Merriweather Sans"/>
                <a:sym typeface="Merriweather Sans"/>
              </a:rPr>
              <a:t>.</a:t>
            </a:r>
            <a:endParaRPr sz="1400" b="0" i="0" u="none" strike="noStrike" cap="none">
              <a:solidFill>
                <a:srgbClr val="000000"/>
              </a:solidFill>
              <a:latin typeface="Arial"/>
              <a:ea typeface="Arial"/>
              <a:cs typeface="Arial"/>
              <a:sym typeface="Arial"/>
            </a:endParaRPr>
          </a:p>
        </p:txBody>
      </p:sp>
      <p:sp>
        <p:nvSpPr>
          <p:cNvPr id="384" name="Google Shape;384;p23"/>
          <p:cNvSpPr/>
          <p:nvPr/>
        </p:nvSpPr>
        <p:spPr>
          <a:xfrm>
            <a:off x="911225" y="2492375"/>
            <a:ext cx="2311400" cy="1257300"/>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5A5A5"/>
              </a:solidFill>
              <a:latin typeface="Geo"/>
              <a:ea typeface="Geo"/>
              <a:cs typeface="Geo"/>
              <a:sym typeface="Geo"/>
            </a:endParaRPr>
          </a:p>
        </p:txBody>
      </p:sp>
      <p:sp>
        <p:nvSpPr>
          <p:cNvPr id="385" name="Google Shape;385;p23"/>
          <p:cNvSpPr/>
          <p:nvPr/>
        </p:nvSpPr>
        <p:spPr>
          <a:xfrm>
            <a:off x="911225" y="3978275"/>
            <a:ext cx="2311400" cy="441325"/>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D91B5C"/>
              </a:solidFill>
              <a:latin typeface="Arial Narrow"/>
              <a:ea typeface="Arial Narrow"/>
              <a:cs typeface="Arial Narrow"/>
              <a:sym typeface="Arial Narrow"/>
            </a:endParaRPr>
          </a:p>
        </p:txBody>
      </p:sp>
      <p:sp>
        <p:nvSpPr>
          <p:cNvPr id="386" name="Google Shape;386;p23"/>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387" name="Google Shape;387;p23"/>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2800">
                <a:solidFill>
                  <a:srgbClr val="000090"/>
                </a:solidFill>
                <a:latin typeface="Arial Narrow"/>
                <a:ea typeface="Arial Narrow"/>
                <a:cs typeface="Arial Narrow"/>
                <a:sym typeface="Arial Narrow"/>
              </a:rPr>
              <a:t>ROTARY 101- THE OBJECT OF ROTARY-VALUES &amp; BELIEFS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4"/>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SzPts val="1400"/>
              <a:buNone/>
            </a:pPr>
            <a:r>
              <a:rPr lang="en-US" sz="5300">
                <a:solidFill>
                  <a:srgbClr val="000090"/>
                </a:solidFill>
              </a:rPr>
              <a:t>ROTARY’S </a:t>
            </a:r>
            <a:r>
              <a:rPr lang="en-US" sz="5300" b="1" u="sng">
                <a:solidFill>
                  <a:srgbClr val="000090"/>
                </a:solidFill>
              </a:rPr>
              <a:t>7</a:t>
            </a:r>
            <a:r>
              <a:rPr lang="en-US" sz="5300">
                <a:solidFill>
                  <a:srgbClr val="000090"/>
                </a:solidFill>
              </a:rPr>
              <a:t> AREAS OF FOCUS</a:t>
            </a:r>
            <a:endParaRPr u="sng">
              <a:solidFill>
                <a:srgbClr val="000090"/>
              </a:solidFill>
            </a:endParaRPr>
          </a:p>
        </p:txBody>
      </p:sp>
      <p:sp>
        <p:nvSpPr>
          <p:cNvPr id="393" name="Google Shape;393;p24"/>
          <p:cNvSpPr txBox="1">
            <a:spLocks noGrp="1"/>
          </p:cNvSpPr>
          <p:nvPr>
            <p:ph type="body" idx="1"/>
          </p:nvPr>
        </p:nvSpPr>
        <p:spPr>
          <a:xfrm>
            <a:off x="685800" y="1600200"/>
            <a:ext cx="8001000" cy="4572000"/>
          </a:xfrm>
          <a:prstGeom prst="rect">
            <a:avLst/>
          </a:prstGeom>
          <a:noFill/>
          <a:ln>
            <a:noFill/>
          </a:ln>
        </p:spPr>
        <p:txBody>
          <a:bodyPr spcFirstLastPara="1" wrap="square" lIns="38100" tIns="38100" rIns="38100" bIns="38100" anchor="t" anchorCtr="0">
            <a:noAutofit/>
          </a:bodyPr>
          <a:lstStyle/>
          <a:p>
            <a:pPr marL="342900" lvl="0" indent="-342900" algn="l" rtl="0">
              <a:lnSpc>
                <a:spcPct val="80000"/>
              </a:lnSpc>
              <a:spcBef>
                <a:spcPts val="0"/>
              </a:spcBef>
              <a:spcAft>
                <a:spcPts val="0"/>
              </a:spcAft>
              <a:buSzPts val="3200"/>
              <a:buFont typeface="Arial Black"/>
              <a:buNone/>
            </a:pPr>
            <a:r>
              <a:rPr lang="en-US">
                <a:solidFill>
                  <a:schemeClr val="dk2"/>
                </a:solidFill>
                <a:latin typeface="Arial Black"/>
                <a:ea typeface="Arial Black"/>
                <a:cs typeface="Arial Black"/>
                <a:sym typeface="Arial Black"/>
              </a:rPr>
              <a:t>	</a:t>
            </a:r>
            <a:r>
              <a:rPr lang="en-US" sz="2000" b="1">
                <a:solidFill>
                  <a:srgbClr val="000090"/>
                </a:solidFill>
                <a:latin typeface="Georgia"/>
                <a:ea typeface="Georgia"/>
                <a:cs typeface="Georgia"/>
                <a:sym typeface="Georgia"/>
              </a:rPr>
              <a:t>Peace and Conflict Prevention/Resolution</a:t>
            </a:r>
            <a:endParaRPr/>
          </a:p>
          <a:p>
            <a:pPr marL="342900" lvl="0" indent="-342900" algn="l" rtl="0">
              <a:lnSpc>
                <a:spcPct val="80000"/>
              </a:lnSpc>
              <a:spcBef>
                <a:spcPts val="800"/>
              </a:spcBef>
              <a:spcAft>
                <a:spcPts val="0"/>
              </a:spcAft>
              <a:buSzPts val="2000"/>
              <a:buFont typeface="Merriweather Sans"/>
              <a:buNone/>
            </a:pPr>
            <a:endParaRPr sz="2000">
              <a:solidFill>
                <a:srgbClr val="000090"/>
              </a:solidFill>
              <a:latin typeface="Arial Black"/>
              <a:ea typeface="Arial Black"/>
              <a:cs typeface="Arial Black"/>
              <a:sym typeface="Arial Black"/>
            </a:endParaRPr>
          </a:p>
          <a:p>
            <a:pPr marL="342900" lvl="0" indent="-342900" algn="l" rtl="0">
              <a:lnSpc>
                <a:spcPct val="80000"/>
              </a:lnSpc>
              <a:spcBef>
                <a:spcPts val="800"/>
              </a:spcBef>
              <a:spcAft>
                <a:spcPts val="0"/>
              </a:spcAft>
              <a:buSzPts val="2000"/>
              <a:buFont typeface="Arial Black"/>
              <a:buNone/>
            </a:pPr>
            <a:r>
              <a:rPr lang="en-US" sz="2000">
                <a:solidFill>
                  <a:srgbClr val="000090"/>
                </a:solidFill>
                <a:latin typeface="Arial Black"/>
                <a:ea typeface="Arial Black"/>
                <a:cs typeface="Arial Black"/>
                <a:sym typeface="Arial Black"/>
              </a:rPr>
              <a:t>	</a:t>
            </a:r>
            <a:r>
              <a:rPr lang="en-US" sz="2000" b="1">
                <a:solidFill>
                  <a:srgbClr val="000090"/>
                </a:solidFill>
                <a:latin typeface="Georgia"/>
                <a:ea typeface="Georgia"/>
                <a:cs typeface="Georgia"/>
                <a:sym typeface="Georgia"/>
              </a:rPr>
              <a:t>Disease Prevention and Treatment</a:t>
            </a:r>
            <a:endParaRPr/>
          </a:p>
          <a:p>
            <a:pPr marL="342900" lvl="0" indent="-342900" algn="l" rtl="0">
              <a:lnSpc>
                <a:spcPct val="80000"/>
              </a:lnSpc>
              <a:spcBef>
                <a:spcPts val="800"/>
              </a:spcBef>
              <a:spcAft>
                <a:spcPts val="0"/>
              </a:spcAft>
              <a:buSzPts val="2000"/>
              <a:buFont typeface="Merriweather Sans"/>
              <a:buNone/>
            </a:pPr>
            <a:endParaRPr sz="2000">
              <a:solidFill>
                <a:srgbClr val="000090"/>
              </a:solidFill>
              <a:latin typeface="Arial Black"/>
              <a:ea typeface="Arial Black"/>
              <a:cs typeface="Arial Black"/>
              <a:sym typeface="Arial Black"/>
            </a:endParaRPr>
          </a:p>
          <a:p>
            <a:pPr marL="342900" lvl="0" indent="-342900" algn="l" rtl="0">
              <a:lnSpc>
                <a:spcPct val="80000"/>
              </a:lnSpc>
              <a:spcBef>
                <a:spcPts val="800"/>
              </a:spcBef>
              <a:spcAft>
                <a:spcPts val="0"/>
              </a:spcAft>
              <a:buSzPts val="2000"/>
              <a:buFont typeface="Arial Black"/>
              <a:buNone/>
            </a:pPr>
            <a:r>
              <a:rPr lang="en-US" sz="2000">
                <a:solidFill>
                  <a:srgbClr val="000090"/>
                </a:solidFill>
                <a:latin typeface="Arial Black"/>
                <a:ea typeface="Arial Black"/>
                <a:cs typeface="Arial Black"/>
                <a:sym typeface="Arial Black"/>
              </a:rPr>
              <a:t>	</a:t>
            </a:r>
            <a:r>
              <a:rPr lang="en-US" sz="2000" b="1">
                <a:solidFill>
                  <a:srgbClr val="000090"/>
                </a:solidFill>
                <a:latin typeface="Georgia"/>
                <a:ea typeface="Georgia"/>
                <a:cs typeface="Georgia"/>
                <a:sym typeface="Georgia"/>
              </a:rPr>
              <a:t>Water and Sanitation</a:t>
            </a:r>
            <a:endParaRPr/>
          </a:p>
          <a:p>
            <a:pPr marL="342900" lvl="0" indent="-342900" algn="l" rtl="0">
              <a:lnSpc>
                <a:spcPct val="80000"/>
              </a:lnSpc>
              <a:spcBef>
                <a:spcPts val="800"/>
              </a:spcBef>
              <a:spcAft>
                <a:spcPts val="0"/>
              </a:spcAft>
              <a:buSzPts val="2000"/>
              <a:buFont typeface="Merriweather Sans"/>
              <a:buNone/>
            </a:pPr>
            <a:endParaRPr sz="2000" b="1">
              <a:solidFill>
                <a:srgbClr val="000090"/>
              </a:solidFill>
              <a:latin typeface="Georgia"/>
              <a:ea typeface="Georgia"/>
              <a:cs typeface="Georgia"/>
              <a:sym typeface="Georgia"/>
            </a:endParaRPr>
          </a:p>
          <a:p>
            <a:pPr marL="342900" lvl="0" indent="-342900" algn="l" rtl="0">
              <a:lnSpc>
                <a:spcPct val="80000"/>
              </a:lnSpc>
              <a:spcBef>
                <a:spcPts val="800"/>
              </a:spcBef>
              <a:spcAft>
                <a:spcPts val="0"/>
              </a:spcAft>
              <a:buSzPts val="2000"/>
              <a:buFont typeface="Arial Black"/>
              <a:buNone/>
            </a:pPr>
            <a:r>
              <a:rPr lang="en-US" sz="2000">
                <a:solidFill>
                  <a:srgbClr val="000090"/>
                </a:solidFill>
                <a:latin typeface="Arial Black"/>
                <a:ea typeface="Arial Black"/>
                <a:cs typeface="Arial Black"/>
                <a:sym typeface="Arial Black"/>
              </a:rPr>
              <a:t>	</a:t>
            </a:r>
            <a:r>
              <a:rPr lang="en-US" sz="2000" b="1">
                <a:solidFill>
                  <a:srgbClr val="000090"/>
                </a:solidFill>
                <a:latin typeface="Georgia"/>
                <a:ea typeface="Georgia"/>
                <a:cs typeface="Georgia"/>
                <a:sym typeface="Georgia"/>
              </a:rPr>
              <a:t>Maternal and Child Health</a:t>
            </a:r>
            <a:endParaRPr/>
          </a:p>
          <a:p>
            <a:pPr marL="342900" lvl="0" indent="-342900" algn="l" rtl="0">
              <a:lnSpc>
                <a:spcPct val="80000"/>
              </a:lnSpc>
              <a:spcBef>
                <a:spcPts val="800"/>
              </a:spcBef>
              <a:spcAft>
                <a:spcPts val="0"/>
              </a:spcAft>
              <a:buSzPts val="2000"/>
              <a:buFont typeface="Merriweather Sans"/>
              <a:buNone/>
            </a:pPr>
            <a:endParaRPr sz="2000">
              <a:solidFill>
                <a:srgbClr val="000090"/>
              </a:solidFill>
              <a:latin typeface="Arial Black"/>
              <a:ea typeface="Arial Black"/>
              <a:cs typeface="Arial Black"/>
              <a:sym typeface="Arial Black"/>
            </a:endParaRPr>
          </a:p>
          <a:p>
            <a:pPr marL="342900" lvl="0" indent="-342900" algn="l" rtl="0">
              <a:lnSpc>
                <a:spcPct val="80000"/>
              </a:lnSpc>
              <a:spcBef>
                <a:spcPts val="800"/>
              </a:spcBef>
              <a:spcAft>
                <a:spcPts val="0"/>
              </a:spcAft>
              <a:buSzPts val="2000"/>
              <a:buFont typeface="Arial Black"/>
              <a:buNone/>
            </a:pPr>
            <a:r>
              <a:rPr lang="en-US" sz="2000">
                <a:solidFill>
                  <a:srgbClr val="000090"/>
                </a:solidFill>
                <a:latin typeface="Arial Black"/>
                <a:ea typeface="Arial Black"/>
                <a:cs typeface="Arial Black"/>
                <a:sym typeface="Arial Black"/>
              </a:rPr>
              <a:t>	</a:t>
            </a:r>
            <a:r>
              <a:rPr lang="en-US" sz="2000" b="1">
                <a:solidFill>
                  <a:srgbClr val="000090"/>
                </a:solidFill>
                <a:latin typeface="Georgia"/>
                <a:ea typeface="Georgia"/>
                <a:cs typeface="Georgia"/>
                <a:sym typeface="Georgia"/>
              </a:rPr>
              <a:t>Basic Education and Literacy</a:t>
            </a:r>
            <a:endParaRPr/>
          </a:p>
          <a:p>
            <a:pPr marL="342900" lvl="0" indent="-342900" algn="l" rtl="0">
              <a:lnSpc>
                <a:spcPct val="80000"/>
              </a:lnSpc>
              <a:spcBef>
                <a:spcPts val="800"/>
              </a:spcBef>
              <a:spcAft>
                <a:spcPts val="0"/>
              </a:spcAft>
              <a:buSzPts val="2000"/>
              <a:buFont typeface="Merriweather Sans"/>
              <a:buNone/>
            </a:pPr>
            <a:endParaRPr sz="2000">
              <a:solidFill>
                <a:srgbClr val="000090"/>
              </a:solidFill>
              <a:latin typeface="Arial Black"/>
              <a:ea typeface="Arial Black"/>
              <a:cs typeface="Arial Black"/>
              <a:sym typeface="Arial Black"/>
            </a:endParaRPr>
          </a:p>
          <a:p>
            <a:pPr marL="342900" lvl="0" indent="-342900" algn="l" rtl="0">
              <a:lnSpc>
                <a:spcPct val="80000"/>
              </a:lnSpc>
              <a:spcBef>
                <a:spcPts val="800"/>
              </a:spcBef>
              <a:spcAft>
                <a:spcPts val="0"/>
              </a:spcAft>
              <a:buSzPts val="2000"/>
              <a:buFont typeface="Arial Black"/>
              <a:buNone/>
            </a:pPr>
            <a:r>
              <a:rPr lang="en-US" sz="2000">
                <a:solidFill>
                  <a:srgbClr val="000090"/>
                </a:solidFill>
                <a:latin typeface="Arial Black"/>
                <a:ea typeface="Arial Black"/>
                <a:cs typeface="Arial Black"/>
                <a:sym typeface="Arial Black"/>
              </a:rPr>
              <a:t>	</a:t>
            </a:r>
            <a:r>
              <a:rPr lang="en-US" sz="2000" b="1">
                <a:solidFill>
                  <a:srgbClr val="000090"/>
                </a:solidFill>
                <a:latin typeface="Georgia"/>
                <a:ea typeface="Georgia"/>
                <a:cs typeface="Georgia"/>
                <a:sym typeface="Georgia"/>
              </a:rPr>
              <a:t>Economic and Community Development</a:t>
            </a:r>
            <a:endParaRPr/>
          </a:p>
          <a:p>
            <a:pPr marL="342900" lvl="0" indent="-342900" algn="l" rtl="0">
              <a:lnSpc>
                <a:spcPct val="80000"/>
              </a:lnSpc>
              <a:spcBef>
                <a:spcPts val="800"/>
              </a:spcBef>
              <a:spcAft>
                <a:spcPts val="0"/>
              </a:spcAft>
              <a:buSzPts val="2000"/>
              <a:buFont typeface="Merriweather Sans"/>
              <a:buNone/>
            </a:pPr>
            <a:endParaRPr sz="2000" b="1">
              <a:solidFill>
                <a:srgbClr val="000090"/>
              </a:solidFill>
              <a:latin typeface="Georgia"/>
              <a:ea typeface="Georgia"/>
              <a:cs typeface="Georgia"/>
              <a:sym typeface="Georgia"/>
            </a:endParaRPr>
          </a:p>
          <a:p>
            <a:pPr marL="342900" lvl="0" indent="-342900" algn="l" rtl="0">
              <a:lnSpc>
                <a:spcPct val="80000"/>
              </a:lnSpc>
              <a:spcBef>
                <a:spcPts val="800"/>
              </a:spcBef>
              <a:spcAft>
                <a:spcPts val="0"/>
              </a:spcAft>
              <a:buSzPts val="2000"/>
              <a:buFont typeface="Georgia"/>
              <a:buNone/>
            </a:pPr>
            <a:r>
              <a:rPr lang="en-US" sz="2000" b="1">
                <a:solidFill>
                  <a:srgbClr val="000090"/>
                </a:solidFill>
                <a:latin typeface="Georgia"/>
                <a:ea typeface="Georgia"/>
                <a:cs typeface="Georgia"/>
                <a:sym typeface="Georgia"/>
              </a:rPr>
              <a:t>     Protecting the Environment</a:t>
            </a:r>
            <a:endParaRPr/>
          </a:p>
        </p:txBody>
      </p:sp>
      <p:pic>
        <p:nvPicPr>
          <p:cNvPr id="394" name="Google Shape;394;p24" descr="TRF-yellow-rgb"/>
          <p:cNvPicPr preferRelativeResize="0"/>
          <p:nvPr/>
        </p:nvPicPr>
        <p:blipFill rotWithShape="1">
          <a:blip r:embed="rId3">
            <a:alphaModFix/>
          </a:blip>
          <a:srcRect/>
          <a:stretch/>
        </p:blipFill>
        <p:spPr>
          <a:xfrm>
            <a:off x="6850063" y="3395663"/>
            <a:ext cx="1855787" cy="1143000"/>
          </a:xfrm>
          <a:prstGeom prst="rect">
            <a:avLst/>
          </a:prstGeom>
          <a:noFill/>
          <a:ln>
            <a:noFill/>
          </a:ln>
        </p:spPr>
      </p:pic>
      <p:pic>
        <p:nvPicPr>
          <p:cNvPr id="395" name="Google Shape;395;p24" descr="Peace-purple"/>
          <p:cNvPicPr preferRelativeResize="0"/>
          <p:nvPr/>
        </p:nvPicPr>
        <p:blipFill rotWithShape="1">
          <a:blip r:embed="rId4">
            <a:alphaModFix/>
          </a:blip>
          <a:srcRect/>
          <a:stretch/>
        </p:blipFill>
        <p:spPr>
          <a:xfrm>
            <a:off x="250825" y="1619250"/>
            <a:ext cx="457200" cy="457200"/>
          </a:xfrm>
          <a:prstGeom prst="rect">
            <a:avLst/>
          </a:prstGeom>
          <a:noFill/>
          <a:ln>
            <a:noFill/>
          </a:ln>
        </p:spPr>
      </p:pic>
      <p:pic>
        <p:nvPicPr>
          <p:cNvPr id="396" name="Google Shape;396;p24" descr="Disease-green"/>
          <p:cNvPicPr preferRelativeResize="0"/>
          <p:nvPr/>
        </p:nvPicPr>
        <p:blipFill rotWithShape="1">
          <a:blip r:embed="rId5">
            <a:alphaModFix/>
          </a:blip>
          <a:srcRect/>
          <a:stretch/>
        </p:blipFill>
        <p:spPr>
          <a:xfrm>
            <a:off x="250825" y="2286000"/>
            <a:ext cx="457200" cy="457200"/>
          </a:xfrm>
          <a:prstGeom prst="rect">
            <a:avLst/>
          </a:prstGeom>
          <a:noFill/>
          <a:ln>
            <a:noFill/>
          </a:ln>
        </p:spPr>
      </p:pic>
      <p:pic>
        <p:nvPicPr>
          <p:cNvPr id="397" name="Google Shape;397;p24" descr="Water-blue"/>
          <p:cNvPicPr preferRelativeResize="0"/>
          <p:nvPr/>
        </p:nvPicPr>
        <p:blipFill rotWithShape="1">
          <a:blip r:embed="rId6">
            <a:alphaModFix/>
          </a:blip>
          <a:srcRect/>
          <a:stretch/>
        </p:blipFill>
        <p:spPr>
          <a:xfrm>
            <a:off x="228600" y="3124200"/>
            <a:ext cx="457200" cy="533400"/>
          </a:xfrm>
          <a:prstGeom prst="rect">
            <a:avLst/>
          </a:prstGeom>
          <a:noFill/>
          <a:ln>
            <a:noFill/>
          </a:ln>
        </p:spPr>
      </p:pic>
      <p:pic>
        <p:nvPicPr>
          <p:cNvPr id="398" name="Google Shape;398;p24" descr="Maternal-pink"/>
          <p:cNvPicPr preferRelativeResize="0"/>
          <p:nvPr/>
        </p:nvPicPr>
        <p:blipFill rotWithShape="1">
          <a:blip r:embed="rId7">
            <a:alphaModFix/>
          </a:blip>
          <a:srcRect/>
          <a:stretch/>
        </p:blipFill>
        <p:spPr>
          <a:xfrm>
            <a:off x="228600" y="3810000"/>
            <a:ext cx="457200" cy="533400"/>
          </a:xfrm>
          <a:prstGeom prst="rect">
            <a:avLst/>
          </a:prstGeom>
          <a:noFill/>
          <a:ln>
            <a:noFill/>
          </a:ln>
        </p:spPr>
      </p:pic>
      <p:pic>
        <p:nvPicPr>
          <p:cNvPr id="399" name="Google Shape;399;p24" descr="Literacy-orange"/>
          <p:cNvPicPr preferRelativeResize="0"/>
          <p:nvPr/>
        </p:nvPicPr>
        <p:blipFill rotWithShape="1">
          <a:blip r:embed="rId8">
            <a:alphaModFix/>
          </a:blip>
          <a:srcRect/>
          <a:stretch/>
        </p:blipFill>
        <p:spPr>
          <a:xfrm>
            <a:off x="228600" y="4495800"/>
            <a:ext cx="457200" cy="533400"/>
          </a:xfrm>
          <a:prstGeom prst="rect">
            <a:avLst/>
          </a:prstGeom>
          <a:noFill/>
          <a:ln>
            <a:noFill/>
          </a:ln>
        </p:spPr>
      </p:pic>
      <p:pic>
        <p:nvPicPr>
          <p:cNvPr id="400" name="Google Shape;400;p24" descr="Economic-yellow"/>
          <p:cNvPicPr preferRelativeResize="0"/>
          <p:nvPr/>
        </p:nvPicPr>
        <p:blipFill rotWithShape="1">
          <a:blip r:embed="rId9">
            <a:alphaModFix/>
          </a:blip>
          <a:srcRect/>
          <a:stretch/>
        </p:blipFill>
        <p:spPr>
          <a:xfrm>
            <a:off x="228600" y="5257800"/>
            <a:ext cx="457200" cy="457200"/>
          </a:xfrm>
          <a:prstGeom prst="rect">
            <a:avLst/>
          </a:prstGeom>
          <a:noFill/>
          <a:ln>
            <a:noFill/>
          </a:ln>
        </p:spPr>
      </p:pic>
      <p:sp>
        <p:nvSpPr>
          <p:cNvPr id="401" name="Google Shape;401;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pic>
        <p:nvPicPr>
          <p:cNvPr id="402" name="Google Shape;402;p24"/>
          <p:cNvPicPr preferRelativeResize="0"/>
          <p:nvPr/>
        </p:nvPicPr>
        <p:blipFill rotWithShape="1">
          <a:blip r:embed="rId10">
            <a:alphaModFix/>
          </a:blip>
          <a:srcRect/>
          <a:stretch/>
        </p:blipFill>
        <p:spPr>
          <a:xfrm>
            <a:off x="457200" y="6264275"/>
            <a:ext cx="1084263" cy="406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5"/>
          <p:cNvSpPr/>
          <p:nvPr/>
        </p:nvSpPr>
        <p:spPr>
          <a:xfrm>
            <a:off x="7086600" y="6477000"/>
            <a:ext cx="1625600" cy="127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BCBDC0"/>
                </a:solidFill>
                <a:latin typeface="Arial Narrow"/>
                <a:ea typeface="Arial Narrow"/>
                <a:cs typeface="Arial Narrow"/>
                <a:sym typeface="Arial Narrow"/>
              </a:rPr>
              <a:t>STRENGTHENING ROTARY  |    </a:t>
            </a:r>
            <a:endParaRPr sz="1400" b="0" i="0" u="none" strike="noStrike" cap="none">
              <a:solidFill>
                <a:srgbClr val="000000"/>
              </a:solidFill>
              <a:latin typeface="Arial"/>
              <a:ea typeface="Arial"/>
              <a:cs typeface="Arial"/>
              <a:sym typeface="Arial"/>
            </a:endParaRPr>
          </a:p>
        </p:txBody>
      </p:sp>
      <p:pic>
        <p:nvPicPr>
          <p:cNvPr id="408" name="Google Shape;408;p25"/>
          <p:cNvPicPr preferRelativeResize="0"/>
          <p:nvPr/>
        </p:nvPicPr>
        <p:blipFill rotWithShape="1">
          <a:blip r:embed="rId3">
            <a:alphaModFix/>
          </a:blip>
          <a:srcRect/>
          <a:stretch/>
        </p:blipFill>
        <p:spPr>
          <a:xfrm>
            <a:off x="457200" y="6264275"/>
            <a:ext cx="1084263" cy="406400"/>
          </a:xfrm>
          <a:prstGeom prst="rect">
            <a:avLst/>
          </a:prstGeom>
          <a:noFill/>
          <a:ln>
            <a:noFill/>
          </a:ln>
        </p:spPr>
      </p:pic>
      <p:sp>
        <p:nvSpPr>
          <p:cNvPr id="409" name="Google Shape;409;p25"/>
          <p:cNvSpPr/>
          <p:nvPr/>
        </p:nvSpPr>
        <p:spPr>
          <a:xfrm>
            <a:off x="0" y="0"/>
            <a:ext cx="9156700" cy="6858000"/>
          </a:xfrm>
          <a:prstGeom prst="rect">
            <a:avLst/>
          </a:pr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410" name="Google Shape;410;p25"/>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pic>
        <p:nvPicPr>
          <p:cNvPr id="411" name="Google Shape;411;p25"/>
          <p:cNvPicPr preferRelativeResize="0"/>
          <p:nvPr/>
        </p:nvPicPr>
        <p:blipFill rotWithShape="1">
          <a:blip r:embed="rId4">
            <a:alphaModFix/>
          </a:blip>
          <a:srcRect/>
          <a:stretch/>
        </p:blipFill>
        <p:spPr>
          <a:xfrm>
            <a:off x="542925" y="1365250"/>
            <a:ext cx="8058150" cy="3209925"/>
          </a:xfrm>
          <a:prstGeom prst="rect">
            <a:avLst/>
          </a:prstGeom>
          <a:noFill/>
          <a:ln>
            <a:noFill/>
          </a:ln>
        </p:spPr>
      </p:pic>
      <p:sp>
        <p:nvSpPr>
          <p:cNvPr id="412" name="Google Shape;412;p25"/>
          <p:cNvSpPr/>
          <p:nvPr/>
        </p:nvSpPr>
        <p:spPr>
          <a:xfrm>
            <a:off x="995363" y="3608388"/>
            <a:ext cx="1481137" cy="482600"/>
          </a:xfrm>
          <a:prstGeom prst="rect">
            <a:avLst/>
          </a:prstGeom>
          <a:noFill/>
          <a:ln>
            <a:noFill/>
          </a:ln>
        </p:spPr>
        <p:txBody>
          <a:bodyPr spcFirstLastPara="1" wrap="square" lIns="38100" tIns="38100" rIns="38100" bIns="381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Arial Narrow"/>
                <a:ea typeface="Arial Narrow"/>
                <a:cs typeface="Arial Narrow"/>
                <a:sym typeface="Arial Narrow"/>
              </a:rPr>
              <a:t>ESSENCE</a:t>
            </a:r>
            <a:endParaRPr sz="1400" b="0" i="0" u="none" strike="noStrike" cap="none">
              <a:solidFill>
                <a:srgbClr val="000000"/>
              </a:solidFill>
              <a:latin typeface="Arial"/>
              <a:ea typeface="Arial"/>
              <a:cs typeface="Arial"/>
              <a:sym typeface="Arial"/>
            </a:endParaRPr>
          </a:p>
        </p:txBody>
      </p:sp>
      <p:sp>
        <p:nvSpPr>
          <p:cNvPr id="413" name="Google Shape;413;p25"/>
          <p:cNvSpPr/>
          <p:nvPr/>
        </p:nvSpPr>
        <p:spPr>
          <a:xfrm>
            <a:off x="3788694" y="3608388"/>
            <a:ext cx="1481137" cy="507831"/>
          </a:xfrm>
          <a:prstGeom prst="rect">
            <a:avLst/>
          </a:prstGeom>
          <a:noFill/>
          <a:ln>
            <a:noFill/>
          </a:ln>
        </p:spPr>
        <p:txBody>
          <a:bodyPr spcFirstLastPara="1" wrap="square" lIns="38100" tIns="38100" rIns="38100" bIns="381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Arial Narrow"/>
                <a:ea typeface="Arial Narrow"/>
                <a:cs typeface="Arial Narrow"/>
                <a:sym typeface="Arial Narrow"/>
              </a:rPr>
              <a:t>VALUES</a:t>
            </a:r>
            <a:endParaRPr sz="1400" b="0" i="0" u="none" strike="noStrike" cap="none" dirty="0">
              <a:solidFill>
                <a:srgbClr val="000000"/>
              </a:solidFill>
              <a:latin typeface="Arial"/>
              <a:ea typeface="Arial"/>
              <a:cs typeface="Arial"/>
              <a:sym typeface="Arial"/>
            </a:endParaRPr>
          </a:p>
        </p:txBody>
      </p:sp>
      <p:sp>
        <p:nvSpPr>
          <p:cNvPr id="414" name="Google Shape;414;p25"/>
          <p:cNvSpPr/>
          <p:nvPr/>
        </p:nvSpPr>
        <p:spPr>
          <a:xfrm>
            <a:off x="6827838" y="3608388"/>
            <a:ext cx="995362" cy="482600"/>
          </a:xfrm>
          <a:prstGeom prst="rect">
            <a:avLst/>
          </a:prstGeom>
          <a:noFill/>
          <a:ln>
            <a:noFill/>
          </a:ln>
        </p:spPr>
        <p:txBody>
          <a:bodyPr spcFirstLastPara="1" wrap="square" lIns="38100" tIns="38100" rIns="38100" bIns="381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Arial Narrow"/>
                <a:ea typeface="Arial Narrow"/>
                <a:cs typeface="Arial Narrow"/>
                <a:sym typeface="Arial Narrow"/>
              </a:rPr>
              <a:t>VOICE</a:t>
            </a:r>
            <a:endParaRPr sz="1400" b="0" i="0" u="none" strike="noStrike" cap="none">
              <a:solidFill>
                <a:srgbClr val="000000"/>
              </a:solidFill>
              <a:latin typeface="Arial"/>
              <a:ea typeface="Arial"/>
              <a:cs typeface="Arial"/>
              <a:sym typeface="Arial"/>
            </a:endParaRPr>
          </a:p>
        </p:txBody>
      </p:sp>
      <p:sp>
        <p:nvSpPr>
          <p:cNvPr id="415" name="Google Shape;415;p25"/>
          <p:cNvSpPr/>
          <p:nvPr/>
        </p:nvSpPr>
        <p:spPr>
          <a:xfrm>
            <a:off x="409575" y="4676775"/>
            <a:ext cx="2794000" cy="787400"/>
          </a:xfrm>
          <a:prstGeom prst="rect">
            <a:avLst/>
          </a:prstGeom>
          <a:noFill/>
          <a:ln>
            <a:noFill/>
          </a:ln>
        </p:spPr>
        <p:txBody>
          <a:bodyPr spcFirstLastPara="1" wrap="square" lIns="38100" tIns="38100" rIns="38100" bIns="38100" anchor="t" anchorCtr="0">
            <a:noAutofit/>
          </a:bodyPr>
          <a:lstStyle/>
          <a:p>
            <a:pPr marL="0" marR="0" lvl="0" indent="0" algn="ctr" rtl="0">
              <a:lnSpc>
                <a:spcPct val="105000"/>
              </a:lnSpc>
              <a:spcBef>
                <a:spcPts val="0"/>
              </a:spcBef>
              <a:spcAft>
                <a:spcPts val="0"/>
              </a:spcAft>
              <a:buClr>
                <a:srgbClr val="000000"/>
              </a:buClr>
              <a:buSzPts val="2400"/>
              <a:buFont typeface="Arial"/>
              <a:buNone/>
            </a:pPr>
            <a:r>
              <a:rPr lang="en-US" sz="2400" b="1" i="0" u="none" strike="noStrike" cap="none">
                <a:solidFill>
                  <a:schemeClr val="dk1"/>
                </a:solidFill>
                <a:latin typeface="Arial Narrow"/>
                <a:ea typeface="Arial Narrow"/>
                <a:cs typeface="Arial Narrow"/>
                <a:sym typeface="Arial Narrow"/>
              </a:rPr>
              <a:t>Our reason </a:t>
            </a:r>
            <a:br>
              <a:rPr lang="en-US" sz="2400" b="1" i="0" u="none" strike="noStrike" cap="none">
                <a:solidFill>
                  <a:schemeClr val="dk1"/>
                </a:solidFill>
                <a:latin typeface="Arial Narrow"/>
                <a:ea typeface="Arial Narrow"/>
                <a:cs typeface="Arial Narrow"/>
                <a:sym typeface="Arial Narrow"/>
              </a:rPr>
            </a:br>
            <a:r>
              <a:rPr lang="en-US" sz="2400" b="1" i="0" u="none" strike="noStrike" cap="none">
                <a:solidFill>
                  <a:schemeClr val="dk1"/>
                </a:solidFill>
                <a:latin typeface="Arial Narrow"/>
                <a:ea typeface="Arial Narrow"/>
                <a:cs typeface="Arial Narrow"/>
                <a:sym typeface="Arial Narrow"/>
              </a:rPr>
              <a:t>for being</a:t>
            </a:r>
            <a:endParaRPr sz="1400" b="0" i="0" u="none" strike="noStrike" cap="none">
              <a:solidFill>
                <a:srgbClr val="000000"/>
              </a:solidFill>
              <a:latin typeface="Arial Narrow"/>
              <a:ea typeface="Arial Narrow"/>
              <a:cs typeface="Arial Narrow"/>
              <a:sym typeface="Arial Narrow"/>
            </a:endParaRPr>
          </a:p>
        </p:txBody>
      </p:sp>
      <p:sp>
        <p:nvSpPr>
          <p:cNvPr id="416" name="Google Shape;416;p25"/>
          <p:cNvSpPr/>
          <p:nvPr/>
        </p:nvSpPr>
        <p:spPr>
          <a:xfrm>
            <a:off x="2965450" y="4667250"/>
            <a:ext cx="3238500" cy="419100"/>
          </a:xfrm>
          <a:prstGeom prst="rect">
            <a:avLst/>
          </a:prstGeom>
          <a:noFill/>
          <a:ln>
            <a:noFill/>
          </a:ln>
        </p:spPr>
        <p:txBody>
          <a:bodyPr spcFirstLastPara="1" wrap="square" lIns="38100" tIns="38100" rIns="38100" bIns="38100" anchor="t" anchorCtr="0">
            <a:noAutofit/>
          </a:bodyPr>
          <a:lstStyle/>
          <a:p>
            <a:pPr marL="0" marR="0" lvl="0" indent="0" algn="ctr" rtl="0">
              <a:lnSpc>
                <a:spcPct val="105000"/>
              </a:lnSpc>
              <a:spcBef>
                <a:spcPts val="0"/>
              </a:spcBef>
              <a:spcAft>
                <a:spcPts val="0"/>
              </a:spcAft>
              <a:buClr>
                <a:srgbClr val="000000"/>
              </a:buClr>
              <a:buSzPts val="2400"/>
              <a:buFont typeface="Arial"/>
              <a:buNone/>
            </a:pPr>
            <a:r>
              <a:rPr lang="en-US" sz="2400" b="1" i="0" u="none" strike="noStrike" cap="none">
                <a:solidFill>
                  <a:schemeClr val="dk1"/>
                </a:solidFill>
                <a:latin typeface="Arial Narrow"/>
                <a:ea typeface="Arial Narrow"/>
                <a:cs typeface="Arial Narrow"/>
                <a:sym typeface="Arial Narrow"/>
              </a:rPr>
              <a:t>Our beliefs </a:t>
            </a:r>
            <a:br>
              <a:rPr lang="en-US" sz="2400" b="0" i="0" u="none" strike="noStrike" cap="none">
                <a:solidFill>
                  <a:schemeClr val="dk1"/>
                </a:solidFill>
                <a:latin typeface="Georgia"/>
                <a:ea typeface="Georgia"/>
                <a:cs typeface="Georgia"/>
                <a:sym typeface="Georgia"/>
              </a:rPr>
            </a:br>
            <a:endParaRPr sz="2400" b="0" i="0" u="none" strike="noStrike" cap="none">
              <a:solidFill>
                <a:schemeClr val="dk1"/>
              </a:solidFill>
              <a:latin typeface="Georgia"/>
              <a:ea typeface="Georgia"/>
              <a:cs typeface="Georgia"/>
              <a:sym typeface="Georgia"/>
            </a:endParaRPr>
          </a:p>
        </p:txBody>
      </p:sp>
      <p:sp>
        <p:nvSpPr>
          <p:cNvPr id="417" name="Google Shape;417;p25"/>
          <p:cNvSpPr/>
          <p:nvPr/>
        </p:nvSpPr>
        <p:spPr>
          <a:xfrm>
            <a:off x="5788025" y="4672013"/>
            <a:ext cx="3238500" cy="1143000"/>
          </a:xfrm>
          <a:prstGeom prst="rect">
            <a:avLst/>
          </a:prstGeom>
          <a:noFill/>
          <a:ln>
            <a:noFill/>
          </a:ln>
        </p:spPr>
        <p:txBody>
          <a:bodyPr spcFirstLastPara="1" wrap="square" lIns="38100" tIns="38100" rIns="38100" bIns="38100" anchor="t" anchorCtr="0">
            <a:noAutofit/>
          </a:bodyPr>
          <a:lstStyle/>
          <a:p>
            <a:pPr marL="0" marR="0" lvl="0" indent="0" algn="ctr" rtl="0">
              <a:lnSpc>
                <a:spcPct val="105000"/>
              </a:lnSpc>
              <a:spcBef>
                <a:spcPts val="0"/>
              </a:spcBef>
              <a:spcAft>
                <a:spcPts val="0"/>
              </a:spcAft>
              <a:buClr>
                <a:srgbClr val="000000"/>
              </a:buClr>
              <a:buSzPts val="2400"/>
              <a:buFont typeface="Arial"/>
              <a:buNone/>
            </a:pPr>
            <a:r>
              <a:rPr lang="en-US" sz="2400" b="1" i="0" u="none" strike="noStrike" cap="none">
                <a:solidFill>
                  <a:schemeClr val="dk1"/>
                </a:solidFill>
                <a:latin typeface="Arial Narrow"/>
                <a:ea typeface="Arial Narrow"/>
                <a:cs typeface="Arial Narrow"/>
                <a:sym typeface="Arial Narrow"/>
              </a:rPr>
              <a:t>Our expression</a:t>
            </a:r>
            <a:br>
              <a:rPr lang="en-US" sz="2400" b="0" i="0" u="none" strike="noStrike" cap="none">
                <a:solidFill>
                  <a:schemeClr val="dk1"/>
                </a:solidFill>
                <a:latin typeface="Georgia"/>
                <a:ea typeface="Georgia"/>
                <a:cs typeface="Georgia"/>
                <a:sym typeface="Georgia"/>
              </a:rPr>
            </a:br>
            <a:br>
              <a:rPr lang="en-US" sz="2400" b="0" i="0" u="none" strike="noStrike" cap="none">
                <a:solidFill>
                  <a:schemeClr val="dk1"/>
                </a:solidFill>
                <a:latin typeface="Georgia"/>
                <a:ea typeface="Georgia"/>
                <a:cs typeface="Georgia"/>
                <a:sym typeface="Georgia"/>
              </a:rPr>
            </a:br>
            <a:br>
              <a:rPr lang="en-US" sz="2400" b="0" i="0" u="none" strike="noStrike" cap="none">
                <a:solidFill>
                  <a:schemeClr val="dk1"/>
                </a:solidFill>
                <a:latin typeface="Georgia"/>
                <a:ea typeface="Georgia"/>
                <a:cs typeface="Georgia"/>
                <a:sym typeface="Georgia"/>
              </a:rPr>
            </a:br>
            <a:endParaRPr sz="2400" b="0" i="0" u="none" strike="noStrike" cap="none">
              <a:solidFill>
                <a:schemeClr val="dk1"/>
              </a:solidFill>
              <a:latin typeface="Georgia"/>
              <a:ea typeface="Georgia"/>
              <a:cs typeface="Georgia"/>
              <a:sym typeface="Georgia"/>
            </a:endParaRPr>
          </a:p>
        </p:txBody>
      </p:sp>
      <p:sp>
        <p:nvSpPr>
          <p:cNvPr id="418" name="Google Shape;418;p25"/>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2800">
                <a:solidFill>
                  <a:srgbClr val="000090"/>
                </a:solidFill>
                <a:latin typeface="Arial Narrow"/>
                <a:ea typeface="Arial Narrow"/>
                <a:cs typeface="Arial Narrow"/>
                <a:sym typeface="Arial Narrow"/>
              </a:rPr>
              <a:t>BUILDING BLOCKS OF OUR BRAND STRATEGY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6"/>
          <p:cNvSpPr/>
          <p:nvPr/>
        </p:nvSpPr>
        <p:spPr>
          <a:xfrm>
            <a:off x="6781800" y="6477000"/>
            <a:ext cx="1930400" cy="127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BCBDC0"/>
                </a:solidFill>
                <a:latin typeface="Arial Narrow"/>
                <a:ea typeface="Arial Narrow"/>
                <a:cs typeface="Arial Narrow"/>
                <a:sym typeface="Arial Narrow"/>
              </a:rPr>
              <a:t>STRENGTHENING ROTARY  |    </a:t>
            </a:r>
            <a:endParaRPr sz="1400" b="0" i="0" u="none" strike="noStrike" cap="none">
              <a:solidFill>
                <a:srgbClr val="000000"/>
              </a:solidFill>
              <a:latin typeface="Arial"/>
              <a:ea typeface="Arial"/>
              <a:cs typeface="Arial"/>
              <a:sym typeface="Arial"/>
            </a:endParaRPr>
          </a:p>
        </p:txBody>
      </p:sp>
      <p:pic>
        <p:nvPicPr>
          <p:cNvPr id="424" name="Google Shape;424;p26"/>
          <p:cNvPicPr preferRelativeResize="0"/>
          <p:nvPr/>
        </p:nvPicPr>
        <p:blipFill rotWithShape="1">
          <a:blip r:embed="rId3">
            <a:alphaModFix/>
          </a:blip>
          <a:srcRect/>
          <a:stretch/>
        </p:blipFill>
        <p:spPr>
          <a:xfrm>
            <a:off x="457200" y="6264275"/>
            <a:ext cx="1084263" cy="406400"/>
          </a:xfrm>
          <a:prstGeom prst="rect">
            <a:avLst/>
          </a:prstGeom>
          <a:noFill/>
          <a:ln>
            <a:noFill/>
          </a:ln>
        </p:spPr>
      </p:pic>
      <p:sp>
        <p:nvSpPr>
          <p:cNvPr id="425" name="Google Shape;425;p26"/>
          <p:cNvSpPr/>
          <p:nvPr/>
        </p:nvSpPr>
        <p:spPr>
          <a:xfrm>
            <a:off x="0" y="0"/>
            <a:ext cx="9156700" cy="6858000"/>
          </a:xfrm>
          <a:prstGeom prst="rect">
            <a:avLst/>
          </a:pr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426" name="Google Shape;426;p26"/>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427" name="Google Shape;427;p26"/>
          <p:cNvSpPr/>
          <p:nvPr/>
        </p:nvSpPr>
        <p:spPr>
          <a:xfrm>
            <a:off x="4267200" y="1295400"/>
            <a:ext cx="4800600" cy="5181600"/>
          </a:xfrm>
          <a:prstGeom prst="rect">
            <a:avLst/>
          </a:prstGeom>
          <a:solidFill>
            <a:srgbClr val="FFFFFF"/>
          </a:solidFill>
          <a:ln>
            <a:noFill/>
          </a:ln>
        </p:spPr>
        <p:txBody>
          <a:bodyPr spcFirstLastPara="1" wrap="square" lIns="0" tIns="0" rIns="0" bIns="0" anchor="t" anchorCtr="0">
            <a:noAutofit/>
          </a:bodyPr>
          <a:lstStyle/>
          <a:p>
            <a:pPr marL="457200" marR="0" lvl="0" indent="-457200" algn="l" rtl="0">
              <a:lnSpc>
                <a:spcPct val="100000"/>
              </a:lnSpc>
              <a:spcBef>
                <a:spcPts val="0"/>
              </a:spcBef>
              <a:spcAft>
                <a:spcPts val="0"/>
              </a:spcAft>
              <a:buClr>
                <a:srgbClr val="000090"/>
              </a:buClr>
              <a:buSzPts val="3200"/>
              <a:buFont typeface="Arial"/>
              <a:buChar char="•"/>
            </a:pPr>
            <a:r>
              <a:rPr lang="en-US" sz="3200" b="0" i="0" u="none" strike="noStrike" cap="none">
                <a:solidFill>
                  <a:srgbClr val="000090"/>
                </a:solidFill>
                <a:latin typeface="Arial Narrow"/>
                <a:ea typeface="Arial Narrow"/>
                <a:cs typeface="Arial Narrow"/>
                <a:sym typeface="Arial Narrow"/>
              </a:rPr>
              <a:t>Club Service</a:t>
            </a:r>
            <a:endParaRPr sz="1400" b="0" i="0" u="none" strike="noStrike" cap="none">
              <a:solidFill>
                <a:srgbClr val="000000"/>
              </a:solidFill>
              <a:latin typeface="Arial"/>
              <a:ea typeface="Arial"/>
              <a:cs typeface="Arial"/>
              <a:sym typeface="Arial"/>
            </a:endParaRPr>
          </a:p>
          <a:p>
            <a:pPr marL="457200" marR="0" lvl="0" indent="-279400" algn="l" rtl="0">
              <a:lnSpc>
                <a:spcPct val="100000"/>
              </a:lnSpc>
              <a:spcBef>
                <a:spcPts val="0"/>
              </a:spcBef>
              <a:spcAft>
                <a:spcPts val="0"/>
              </a:spcAft>
              <a:buClr>
                <a:srgbClr val="958D85"/>
              </a:buClr>
              <a:buSzPts val="2800"/>
              <a:buFont typeface="Arial"/>
              <a:buNone/>
            </a:pPr>
            <a:endParaRPr sz="2800" b="0" i="0" u="none" strike="noStrike" cap="none">
              <a:solidFill>
                <a:srgbClr val="000090"/>
              </a:solidFill>
              <a:latin typeface="Arial Narrow"/>
              <a:ea typeface="Arial Narrow"/>
              <a:cs typeface="Arial Narrow"/>
              <a:sym typeface="Arial Narrow"/>
            </a:endParaRPr>
          </a:p>
          <a:p>
            <a:pPr marL="457200" marR="0" lvl="0" indent="-457200" algn="l" rtl="0">
              <a:lnSpc>
                <a:spcPct val="100000"/>
              </a:lnSpc>
              <a:spcBef>
                <a:spcPts val="0"/>
              </a:spcBef>
              <a:spcAft>
                <a:spcPts val="0"/>
              </a:spcAft>
              <a:buClr>
                <a:srgbClr val="000090"/>
              </a:buClr>
              <a:buSzPts val="3200"/>
              <a:buFont typeface="Arial"/>
              <a:buChar char="•"/>
            </a:pPr>
            <a:r>
              <a:rPr lang="en-US" sz="3200" b="0" i="0" u="none" strike="noStrike" cap="none">
                <a:solidFill>
                  <a:srgbClr val="000090"/>
                </a:solidFill>
                <a:latin typeface="Arial Narrow"/>
                <a:ea typeface="Arial Narrow"/>
                <a:cs typeface="Arial Narrow"/>
                <a:sym typeface="Arial Narrow"/>
              </a:rPr>
              <a:t>Community Service</a:t>
            </a:r>
            <a:endParaRPr sz="1400" b="0" i="0" u="none" strike="noStrike" cap="none">
              <a:solidFill>
                <a:srgbClr val="000000"/>
              </a:solidFill>
              <a:latin typeface="Arial"/>
              <a:ea typeface="Arial"/>
              <a:cs typeface="Arial"/>
              <a:sym typeface="Arial"/>
            </a:endParaRPr>
          </a:p>
          <a:p>
            <a:pPr marL="457200" marR="0" lvl="0" indent="-254000" algn="l" rtl="0">
              <a:lnSpc>
                <a:spcPct val="100000"/>
              </a:lnSpc>
              <a:spcBef>
                <a:spcPts val="0"/>
              </a:spcBef>
              <a:spcAft>
                <a:spcPts val="0"/>
              </a:spcAft>
              <a:buClr>
                <a:srgbClr val="958D85"/>
              </a:buClr>
              <a:buSzPts val="3200"/>
              <a:buFont typeface="Arial"/>
              <a:buNone/>
            </a:pPr>
            <a:endParaRPr sz="3200" b="0" i="0" u="none" strike="noStrike" cap="none">
              <a:solidFill>
                <a:srgbClr val="000090"/>
              </a:solidFill>
              <a:latin typeface="Arial Narrow"/>
              <a:ea typeface="Arial Narrow"/>
              <a:cs typeface="Arial Narrow"/>
              <a:sym typeface="Arial Narrow"/>
            </a:endParaRPr>
          </a:p>
          <a:p>
            <a:pPr marL="457200" marR="0" lvl="0" indent="-457200" algn="l" rtl="0">
              <a:lnSpc>
                <a:spcPct val="100000"/>
              </a:lnSpc>
              <a:spcBef>
                <a:spcPts val="0"/>
              </a:spcBef>
              <a:spcAft>
                <a:spcPts val="0"/>
              </a:spcAft>
              <a:buClr>
                <a:srgbClr val="000090"/>
              </a:buClr>
              <a:buSzPts val="3200"/>
              <a:buFont typeface="Arial"/>
              <a:buChar char="•"/>
            </a:pPr>
            <a:r>
              <a:rPr lang="en-US" sz="3200" b="0" i="0" u="none" strike="noStrike" cap="none">
                <a:solidFill>
                  <a:srgbClr val="000090"/>
                </a:solidFill>
                <a:latin typeface="Arial Narrow"/>
                <a:ea typeface="Arial Narrow"/>
                <a:cs typeface="Arial Narrow"/>
                <a:sym typeface="Arial Narrow"/>
              </a:rPr>
              <a:t>Vocational Service</a:t>
            </a:r>
            <a:endParaRPr sz="1400" b="0" i="0" u="none" strike="noStrike" cap="none">
              <a:solidFill>
                <a:srgbClr val="000000"/>
              </a:solidFill>
              <a:latin typeface="Arial"/>
              <a:ea typeface="Arial"/>
              <a:cs typeface="Arial"/>
              <a:sym typeface="Arial"/>
            </a:endParaRPr>
          </a:p>
          <a:p>
            <a:pPr marL="457200" marR="0" lvl="0" indent="-254000" algn="l" rtl="0">
              <a:lnSpc>
                <a:spcPct val="100000"/>
              </a:lnSpc>
              <a:spcBef>
                <a:spcPts val="0"/>
              </a:spcBef>
              <a:spcAft>
                <a:spcPts val="0"/>
              </a:spcAft>
              <a:buClr>
                <a:srgbClr val="958D85"/>
              </a:buClr>
              <a:buSzPts val="3200"/>
              <a:buFont typeface="Arial"/>
              <a:buNone/>
            </a:pPr>
            <a:endParaRPr sz="3200" b="0" i="0" u="none" strike="noStrike" cap="none">
              <a:solidFill>
                <a:srgbClr val="000090"/>
              </a:solidFill>
              <a:latin typeface="Arial Narrow"/>
              <a:ea typeface="Arial Narrow"/>
              <a:cs typeface="Arial Narrow"/>
              <a:sym typeface="Arial Narrow"/>
            </a:endParaRPr>
          </a:p>
          <a:p>
            <a:pPr marL="457200" marR="0" lvl="0" indent="-457200" algn="l" rtl="0">
              <a:lnSpc>
                <a:spcPct val="100000"/>
              </a:lnSpc>
              <a:spcBef>
                <a:spcPts val="0"/>
              </a:spcBef>
              <a:spcAft>
                <a:spcPts val="0"/>
              </a:spcAft>
              <a:buClr>
                <a:srgbClr val="000090"/>
              </a:buClr>
              <a:buSzPts val="3200"/>
              <a:buFont typeface="Arial"/>
              <a:buChar char="•"/>
            </a:pPr>
            <a:r>
              <a:rPr lang="en-US" sz="3200" b="0" i="0" u="none" strike="noStrike" cap="none">
                <a:solidFill>
                  <a:srgbClr val="000090"/>
                </a:solidFill>
                <a:latin typeface="Arial Narrow"/>
                <a:ea typeface="Arial Narrow"/>
                <a:cs typeface="Arial Narrow"/>
                <a:sym typeface="Arial Narrow"/>
              </a:rPr>
              <a:t>International Service</a:t>
            </a:r>
            <a:endParaRPr sz="1400" b="0" i="0" u="none" strike="noStrike" cap="none">
              <a:solidFill>
                <a:srgbClr val="000000"/>
              </a:solidFill>
              <a:latin typeface="Arial"/>
              <a:ea typeface="Arial"/>
              <a:cs typeface="Arial"/>
              <a:sym typeface="Arial"/>
            </a:endParaRPr>
          </a:p>
          <a:p>
            <a:pPr marL="457200" marR="0" lvl="0" indent="-254000" algn="l" rtl="0">
              <a:lnSpc>
                <a:spcPct val="100000"/>
              </a:lnSpc>
              <a:spcBef>
                <a:spcPts val="0"/>
              </a:spcBef>
              <a:spcAft>
                <a:spcPts val="0"/>
              </a:spcAft>
              <a:buClr>
                <a:srgbClr val="958D85"/>
              </a:buClr>
              <a:buSzPts val="3200"/>
              <a:buFont typeface="Arial"/>
              <a:buNone/>
            </a:pPr>
            <a:endParaRPr sz="3200" b="0" i="0" u="none" strike="noStrike" cap="none">
              <a:solidFill>
                <a:srgbClr val="000090"/>
              </a:solidFill>
              <a:latin typeface="Arial Narrow"/>
              <a:ea typeface="Arial Narrow"/>
              <a:cs typeface="Arial Narrow"/>
              <a:sym typeface="Arial Narrow"/>
            </a:endParaRPr>
          </a:p>
          <a:p>
            <a:pPr marL="457200" marR="0" lvl="0" indent="-457200" algn="l" rtl="0">
              <a:lnSpc>
                <a:spcPct val="100000"/>
              </a:lnSpc>
              <a:spcBef>
                <a:spcPts val="0"/>
              </a:spcBef>
              <a:spcAft>
                <a:spcPts val="0"/>
              </a:spcAft>
              <a:buClr>
                <a:srgbClr val="000090"/>
              </a:buClr>
              <a:buSzPts val="3200"/>
              <a:buFont typeface="Arial"/>
              <a:buChar char="•"/>
            </a:pPr>
            <a:r>
              <a:rPr lang="en-US" sz="3200" b="0" i="0" u="none" strike="noStrike" cap="none">
                <a:solidFill>
                  <a:srgbClr val="000090"/>
                </a:solidFill>
                <a:latin typeface="Arial Narrow"/>
                <a:ea typeface="Arial Narrow"/>
                <a:cs typeface="Arial Narrow"/>
                <a:sym typeface="Arial Narrow"/>
              </a:rPr>
              <a:t>Youth Service</a:t>
            </a:r>
            <a:endParaRPr sz="1400" b="0" i="0" u="none" strike="noStrike" cap="none">
              <a:solidFill>
                <a:srgbClr val="000000"/>
              </a:solidFill>
              <a:latin typeface="Arial"/>
              <a:ea typeface="Arial"/>
              <a:cs typeface="Arial"/>
              <a:sym typeface="Arial"/>
            </a:endParaRPr>
          </a:p>
          <a:p>
            <a:pPr marL="457200" marR="0" lvl="0" indent="-254000" algn="l" rtl="0">
              <a:lnSpc>
                <a:spcPct val="100000"/>
              </a:lnSpc>
              <a:spcBef>
                <a:spcPts val="0"/>
              </a:spcBef>
              <a:spcAft>
                <a:spcPts val="0"/>
              </a:spcAft>
              <a:buClr>
                <a:srgbClr val="958D85"/>
              </a:buClr>
              <a:buSzPts val="3200"/>
              <a:buFont typeface="Arial"/>
              <a:buNone/>
            </a:pPr>
            <a:endParaRPr sz="3200" b="0" i="0" u="none" strike="noStrike" cap="none">
              <a:solidFill>
                <a:srgbClr val="000090"/>
              </a:solidFill>
              <a:latin typeface="Arial Narrow"/>
              <a:ea typeface="Arial Narrow"/>
              <a:cs typeface="Arial Narrow"/>
              <a:sym typeface="Arial Narrow"/>
            </a:endParaRPr>
          </a:p>
          <a:p>
            <a:pPr marL="457200" marR="0" lvl="0" indent="-457200" algn="l" rtl="0">
              <a:lnSpc>
                <a:spcPct val="100000"/>
              </a:lnSpc>
              <a:spcBef>
                <a:spcPts val="0"/>
              </a:spcBef>
              <a:spcAft>
                <a:spcPts val="0"/>
              </a:spcAft>
              <a:buClr>
                <a:srgbClr val="000090"/>
              </a:buClr>
              <a:buSzPts val="3200"/>
              <a:buFont typeface="Arial"/>
              <a:buChar char="•"/>
            </a:pPr>
            <a:r>
              <a:rPr lang="en-US" sz="3200" b="0" i="0" u="none" strike="noStrike" cap="none">
                <a:solidFill>
                  <a:srgbClr val="000090"/>
                </a:solidFill>
                <a:latin typeface="Arial Narrow"/>
                <a:ea typeface="Arial Narrow"/>
                <a:cs typeface="Arial Narrow"/>
                <a:sym typeface="Arial Narrow"/>
              </a:rPr>
              <a:t>Environmental Stewardship</a:t>
            </a:r>
            <a:endParaRPr sz="1400" b="0" i="0" u="none" strike="noStrike" cap="none">
              <a:solidFill>
                <a:srgbClr val="000000"/>
              </a:solidFill>
              <a:latin typeface="Arial"/>
              <a:ea typeface="Arial"/>
              <a:cs typeface="Arial"/>
              <a:sym typeface="Arial"/>
            </a:endParaRPr>
          </a:p>
          <a:p>
            <a:pPr marL="457200" marR="0" lvl="0" indent="-254000" algn="l" rtl="0">
              <a:lnSpc>
                <a:spcPct val="100000"/>
              </a:lnSpc>
              <a:spcBef>
                <a:spcPts val="0"/>
              </a:spcBef>
              <a:spcAft>
                <a:spcPts val="0"/>
              </a:spcAft>
              <a:buClr>
                <a:srgbClr val="958D85"/>
              </a:buClr>
              <a:buSzPts val="3200"/>
              <a:buFont typeface="Arial"/>
              <a:buNone/>
            </a:pPr>
            <a:endParaRPr sz="3200" b="0" i="0" u="none" strike="noStrike" cap="none">
              <a:solidFill>
                <a:srgbClr val="000090"/>
              </a:solidFill>
              <a:latin typeface="Arial Narrow"/>
              <a:ea typeface="Arial Narrow"/>
              <a:cs typeface="Arial Narrow"/>
              <a:sym typeface="Arial Narrow"/>
            </a:endParaRPr>
          </a:p>
          <a:p>
            <a:pPr marL="457200" marR="0" lvl="0" indent="-254000" algn="l" rtl="0">
              <a:lnSpc>
                <a:spcPct val="100000"/>
              </a:lnSpc>
              <a:spcBef>
                <a:spcPts val="0"/>
              </a:spcBef>
              <a:spcAft>
                <a:spcPts val="0"/>
              </a:spcAft>
              <a:buClr>
                <a:srgbClr val="958D85"/>
              </a:buClr>
              <a:buSzPts val="3200"/>
              <a:buFont typeface="Arial"/>
              <a:buNone/>
            </a:pPr>
            <a:endParaRPr sz="3200" b="0" i="0" u="none" strike="noStrike" cap="none">
              <a:solidFill>
                <a:srgbClr val="000090"/>
              </a:solidFill>
              <a:latin typeface="Arial Narrow"/>
              <a:ea typeface="Arial Narrow"/>
              <a:cs typeface="Arial Narrow"/>
              <a:sym typeface="Arial Narrow"/>
            </a:endParaRPr>
          </a:p>
          <a:p>
            <a:pPr marL="457200" marR="0" lvl="0" indent="-279400" algn="l" rtl="0">
              <a:lnSpc>
                <a:spcPct val="100000"/>
              </a:lnSpc>
              <a:spcBef>
                <a:spcPts val="0"/>
              </a:spcBef>
              <a:spcAft>
                <a:spcPts val="0"/>
              </a:spcAft>
              <a:buClr>
                <a:srgbClr val="958D85"/>
              </a:buClr>
              <a:buSzPts val="2800"/>
              <a:buFont typeface="Arial"/>
              <a:buNone/>
            </a:pPr>
            <a:endParaRPr sz="2800" b="0" i="0" u="none" strike="noStrike" cap="none">
              <a:solidFill>
                <a:srgbClr val="958D85"/>
              </a:solidFill>
              <a:latin typeface="Merriweather Sans"/>
              <a:ea typeface="Merriweather Sans"/>
              <a:cs typeface="Merriweather Sans"/>
              <a:sym typeface="Merriweather Sans"/>
            </a:endParaRPr>
          </a:p>
          <a:p>
            <a:pPr marL="457200" marR="0" lvl="0" indent="-279400" algn="l" rtl="0">
              <a:lnSpc>
                <a:spcPct val="100000"/>
              </a:lnSpc>
              <a:spcBef>
                <a:spcPts val="0"/>
              </a:spcBef>
              <a:spcAft>
                <a:spcPts val="0"/>
              </a:spcAft>
              <a:buClr>
                <a:srgbClr val="958D85"/>
              </a:buClr>
              <a:buSzPts val="2800"/>
              <a:buFont typeface="Arial"/>
              <a:buNone/>
            </a:pPr>
            <a:endParaRPr sz="2800" b="0" i="0" u="none" strike="noStrike" cap="none">
              <a:solidFill>
                <a:srgbClr val="958D85"/>
              </a:solidFill>
              <a:latin typeface="Merriweather Sans"/>
              <a:ea typeface="Merriweather Sans"/>
              <a:cs typeface="Merriweather Sans"/>
              <a:sym typeface="Merriweather Sans"/>
            </a:endParaRPr>
          </a:p>
        </p:txBody>
      </p:sp>
      <p:pic>
        <p:nvPicPr>
          <p:cNvPr id="428" name="Google Shape;428;p26"/>
          <p:cNvPicPr preferRelativeResize="0"/>
          <p:nvPr/>
        </p:nvPicPr>
        <p:blipFill rotWithShape="1">
          <a:blip r:embed="rId4">
            <a:alphaModFix/>
          </a:blip>
          <a:srcRect/>
          <a:stretch/>
        </p:blipFill>
        <p:spPr>
          <a:xfrm>
            <a:off x="-11113" y="979488"/>
            <a:ext cx="3897313" cy="5878512"/>
          </a:xfrm>
          <a:prstGeom prst="rect">
            <a:avLst/>
          </a:prstGeom>
          <a:noFill/>
          <a:ln>
            <a:noFill/>
          </a:ln>
          <a:effectLst>
            <a:outerShdw blurRad="101600" dist="63500" dir="2700000" algn="ctr" rotWithShape="0">
              <a:schemeClr val="lt2">
                <a:alpha val="24313"/>
              </a:schemeClr>
            </a:outerShdw>
          </a:effectLst>
        </p:spPr>
      </p:pic>
      <p:sp>
        <p:nvSpPr>
          <p:cNvPr id="429" name="Google Shape;429;p26"/>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430" name="Google Shape;430;p26"/>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2800">
                <a:solidFill>
                  <a:srgbClr val="000090"/>
                </a:solidFill>
                <a:latin typeface="Arial Narrow"/>
                <a:ea typeface="Arial Narrow"/>
                <a:cs typeface="Arial Narrow"/>
                <a:sym typeface="Arial Narrow"/>
              </a:rPr>
              <a:t>ROTARY 101-  AVENUES of SERVICE-HOW WE EXPRESS</a:t>
            </a:r>
            <a:endParaRPr/>
          </a:p>
        </p:txBody>
      </p:sp>
      <p:sp>
        <p:nvSpPr>
          <p:cNvPr id="431" name="Google Shape;431;p26"/>
          <p:cNvSpPr/>
          <p:nvPr/>
        </p:nvSpPr>
        <p:spPr>
          <a:xfrm>
            <a:off x="4151313" y="2193924"/>
            <a:ext cx="4940300" cy="2911475"/>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91B5C"/>
                </a:solidFill>
                <a:latin typeface="Arial Narrow"/>
                <a:ea typeface="Arial Narrow"/>
                <a:cs typeface="Arial Narrow"/>
                <a:sym typeface="Arial Narrow"/>
              </a:rPr>
              <a:t> </a:t>
            </a:r>
            <a:endParaRPr sz="4400" b="1" i="0" u="none" strike="noStrike" cap="none">
              <a:solidFill>
                <a:schemeClr val="dk1"/>
              </a:solidFill>
              <a:latin typeface="Arial Narrow"/>
              <a:ea typeface="Arial Narrow"/>
              <a:cs typeface="Arial Narrow"/>
              <a:sym typeface="Arial Narrow"/>
            </a:endParaRPr>
          </a:p>
        </p:txBody>
      </p:sp>
      <p:sp>
        <p:nvSpPr>
          <p:cNvPr id="432" name="Google Shape;432;p26"/>
          <p:cNvSpPr/>
          <p:nvPr/>
        </p:nvSpPr>
        <p:spPr>
          <a:xfrm>
            <a:off x="4151313" y="4521200"/>
            <a:ext cx="4787900" cy="419100"/>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Georgia"/>
                <a:ea typeface="Georgia"/>
                <a:cs typeface="Georgia"/>
                <a:sym typeface="Georgia"/>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
          <p:cNvSpPr/>
          <p:nvPr/>
        </p:nvSpPr>
        <p:spPr>
          <a:xfrm>
            <a:off x="7086600" y="6477000"/>
            <a:ext cx="1625600" cy="127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BCBDC0"/>
                </a:solidFill>
                <a:latin typeface="Arial Narrow"/>
                <a:ea typeface="Arial Narrow"/>
                <a:cs typeface="Arial Narrow"/>
                <a:sym typeface="Arial Narrow"/>
              </a:rPr>
              <a:t>STRENGTHENING ROTARY  |    </a:t>
            </a:r>
            <a:endParaRPr sz="1400" b="0" i="0" u="none" strike="noStrike" cap="none">
              <a:solidFill>
                <a:srgbClr val="000000"/>
              </a:solidFill>
              <a:latin typeface="Arial"/>
              <a:ea typeface="Arial"/>
              <a:cs typeface="Arial"/>
              <a:sym typeface="Arial"/>
            </a:endParaRPr>
          </a:p>
        </p:txBody>
      </p:sp>
      <p:pic>
        <p:nvPicPr>
          <p:cNvPr id="191" name="Google Shape;191;p2"/>
          <p:cNvPicPr preferRelativeResize="0"/>
          <p:nvPr/>
        </p:nvPicPr>
        <p:blipFill rotWithShape="1">
          <a:blip r:embed="rId3">
            <a:alphaModFix/>
          </a:blip>
          <a:srcRect/>
          <a:stretch/>
        </p:blipFill>
        <p:spPr>
          <a:xfrm>
            <a:off x="457200" y="6264275"/>
            <a:ext cx="1084263" cy="406400"/>
          </a:xfrm>
          <a:prstGeom prst="rect">
            <a:avLst/>
          </a:prstGeom>
          <a:noFill/>
          <a:ln>
            <a:noFill/>
          </a:ln>
        </p:spPr>
      </p:pic>
      <p:sp>
        <p:nvSpPr>
          <p:cNvPr id="192" name="Google Shape;192;p2"/>
          <p:cNvSpPr/>
          <p:nvPr/>
        </p:nvSpPr>
        <p:spPr>
          <a:xfrm>
            <a:off x="0" y="0"/>
            <a:ext cx="9156700" cy="6858000"/>
          </a:xfrm>
          <a:prstGeom prst="rect">
            <a:avLst/>
          </a:pr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193" name="Google Shape;193;p2"/>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pic>
        <p:nvPicPr>
          <p:cNvPr id="194" name="Google Shape;194;p2"/>
          <p:cNvPicPr preferRelativeResize="0"/>
          <p:nvPr/>
        </p:nvPicPr>
        <p:blipFill rotWithShape="1">
          <a:blip r:embed="rId4">
            <a:alphaModFix/>
          </a:blip>
          <a:srcRect/>
          <a:stretch/>
        </p:blipFill>
        <p:spPr>
          <a:xfrm>
            <a:off x="5260975" y="990600"/>
            <a:ext cx="3883025" cy="5867400"/>
          </a:xfrm>
          <a:prstGeom prst="rect">
            <a:avLst/>
          </a:prstGeom>
          <a:noFill/>
          <a:ln>
            <a:noFill/>
          </a:ln>
          <a:effectLst>
            <a:outerShdw blurRad="101600" dist="63500" dir="2700000" algn="ctr" rotWithShape="0">
              <a:schemeClr val="lt2">
                <a:alpha val="24313"/>
              </a:schemeClr>
            </a:outerShdw>
          </a:effectLst>
        </p:spPr>
      </p:pic>
      <p:sp>
        <p:nvSpPr>
          <p:cNvPr id="195" name="Google Shape;195;p2"/>
          <p:cNvSpPr/>
          <p:nvPr/>
        </p:nvSpPr>
        <p:spPr>
          <a:xfrm>
            <a:off x="-3810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196" name="Google Shape;196;p2"/>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2800">
                <a:solidFill>
                  <a:srgbClr val="000090"/>
                </a:solidFill>
                <a:latin typeface="Arial Narrow"/>
                <a:ea typeface="Arial Narrow"/>
                <a:cs typeface="Arial Narrow"/>
                <a:sym typeface="Arial Narrow"/>
              </a:rPr>
              <a:t>ROTARY 101-OBJECTIVES</a:t>
            </a:r>
            <a:endParaRPr/>
          </a:p>
        </p:txBody>
      </p:sp>
      <p:sp>
        <p:nvSpPr>
          <p:cNvPr id="197" name="Google Shape;197;p2"/>
          <p:cNvSpPr txBox="1">
            <a:spLocks noGrp="1"/>
          </p:cNvSpPr>
          <p:nvPr>
            <p:ph type="body" idx="1"/>
          </p:nvPr>
        </p:nvSpPr>
        <p:spPr>
          <a:xfrm>
            <a:off x="457200" y="1459150"/>
            <a:ext cx="4803900" cy="4941600"/>
          </a:xfrm>
          <a:prstGeom prst="rect">
            <a:avLst/>
          </a:prstGeom>
          <a:noFill/>
          <a:ln>
            <a:noFill/>
          </a:ln>
        </p:spPr>
        <p:txBody>
          <a:bodyPr spcFirstLastPara="1" wrap="square" lIns="38100" tIns="38100" rIns="38100" bIns="38100" anchor="t" anchorCtr="0">
            <a:noAutofit/>
          </a:bodyPr>
          <a:lstStyle/>
          <a:p>
            <a:pPr marL="342900" lvl="0" indent="-342900" algn="l" rtl="0">
              <a:lnSpc>
                <a:spcPct val="100000"/>
              </a:lnSpc>
              <a:spcBef>
                <a:spcPts val="0"/>
              </a:spcBef>
              <a:spcAft>
                <a:spcPts val="0"/>
              </a:spcAft>
              <a:buSzPts val="2400"/>
              <a:buFont typeface="Arial Narrow"/>
              <a:buChar char="•"/>
            </a:pPr>
            <a:r>
              <a:rPr lang="en-US" sz="2400" b="1">
                <a:solidFill>
                  <a:srgbClr val="000090"/>
                </a:solidFill>
                <a:latin typeface="Arial Narrow"/>
                <a:ea typeface="Arial Narrow"/>
                <a:cs typeface="Arial Narrow"/>
                <a:sym typeface="Arial Narrow"/>
              </a:rPr>
              <a:t>Engage you in Rotary and our club, by providing answers and a better understanding of Rotary at the Member, Club, District, Zone and International levels.</a:t>
            </a:r>
            <a:endParaRPr>
              <a:latin typeface="Arial Narrow"/>
              <a:ea typeface="Arial Narrow"/>
              <a:cs typeface="Arial Narrow"/>
              <a:sym typeface="Arial Narrow"/>
            </a:endParaRPr>
          </a:p>
          <a:p>
            <a:pPr marL="304800" lvl="0" indent="-304800" algn="l" rtl="0">
              <a:lnSpc>
                <a:spcPct val="100000"/>
              </a:lnSpc>
              <a:spcBef>
                <a:spcPts val="1200"/>
              </a:spcBef>
              <a:spcAft>
                <a:spcPts val="0"/>
              </a:spcAft>
              <a:buSzPts val="2400"/>
              <a:buChar char="•"/>
            </a:pPr>
            <a:r>
              <a:rPr lang="en-US" sz="2400" b="1">
                <a:solidFill>
                  <a:srgbClr val="000090"/>
                </a:solidFill>
                <a:latin typeface="Arial Narrow"/>
                <a:ea typeface="Arial Narrow"/>
                <a:cs typeface="Arial Narrow"/>
                <a:sym typeface="Arial Narrow"/>
              </a:rPr>
              <a:t>Elevate your </a:t>
            </a:r>
            <a:r>
              <a:rPr lang="en-US" sz="2400">
                <a:solidFill>
                  <a:srgbClr val="000090"/>
                </a:solidFill>
                <a:latin typeface="Arial Narrow"/>
                <a:ea typeface="Arial Narrow"/>
                <a:cs typeface="Arial Narrow"/>
                <a:sym typeface="Arial Narrow"/>
              </a:rPr>
              <a:t>awareness of how you can learn more about Rotary on your own</a:t>
            </a:r>
            <a:endParaRPr sz="2400">
              <a:solidFill>
                <a:srgbClr val="000090"/>
              </a:solidFill>
              <a:latin typeface="Arial Narrow"/>
              <a:ea typeface="Arial Narrow"/>
              <a:cs typeface="Arial Narrow"/>
              <a:sym typeface="Arial Narrow"/>
            </a:endParaRPr>
          </a:p>
          <a:p>
            <a:pPr marL="304800" lvl="0" indent="-304800" algn="l" rtl="0">
              <a:lnSpc>
                <a:spcPct val="100000"/>
              </a:lnSpc>
              <a:spcBef>
                <a:spcPts val="1200"/>
              </a:spcBef>
              <a:spcAft>
                <a:spcPts val="0"/>
              </a:spcAft>
              <a:buSzPts val="2400"/>
              <a:buChar char="•"/>
            </a:pPr>
            <a:r>
              <a:rPr lang="en-US" sz="2400" b="1">
                <a:solidFill>
                  <a:srgbClr val="000090"/>
                </a:solidFill>
                <a:latin typeface="Arial Narrow"/>
                <a:ea typeface="Arial Narrow"/>
                <a:cs typeface="Arial Narrow"/>
                <a:sym typeface="Arial Narrow"/>
              </a:rPr>
              <a:t>Motivate</a:t>
            </a:r>
            <a:r>
              <a:rPr lang="en-US" sz="2400">
                <a:solidFill>
                  <a:srgbClr val="000090"/>
                </a:solidFill>
                <a:latin typeface="Arial Narrow"/>
                <a:ea typeface="Arial Narrow"/>
                <a:cs typeface="Arial Narrow"/>
                <a:sym typeface="Arial Narrow"/>
              </a:rPr>
              <a:t> and </a:t>
            </a:r>
            <a:r>
              <a:rPr lang="en-US" sz="2400" b="1">
                <a:solidFill>
                  <a:srgbClr val="000090"/>
                </a:solidFill>
                <a:latin typeface="Arial Narrow"/>
                <a:ea typeface="Arial Narrow"/>
                <a:cs typeface="Arial Narrow"/>
                <a:sym typeface="Arial Narrow"/>
              </a:rPr>
              <a:t>inspire </a:t>
            </a:r>
            <a:r>
              <a:rPr lang="en-US" sz="2400">
                <a:solidFill>
                  <a:srgbClr val="000090"/>
                </a:solidFill>
                <a:latin typeface="Arial Narrow"/>
                <a:ea typeface="Arial Narrow"/>
                <a:cs typeface="Arial Narrow"/>
                <a:sym typeface="Arial Narrow"/>
              </a:rPr>
              <a:t>you to have </a:t>
            </a:r>
            <a:r>
              <a:rPr lang="en-US" sz="2400" b="1" i="1">
                <a:solidFill>
                  <a:srgbClr val="000090"/>
                </a:solidFill>
                <a:latin typeface="Arial Narrow"/>
                <a:ea typeface="Arial Narrow"/>
                <a:cs typeface="Arial Narrow"/>
                <a:sym typeface="Arial Narrow"/>
              </a:rPr>
              <a:t>fun</a:t>
            </a:r>
            <a:r>
              <a:rPr lang="en-US" sz="2400">
                <a:solidFill>
                  <a:srgbClr val="000090"/>
                </a:solidFill>
                <a:latin typeface="Arial Narrow"/>
                <a:ea typeface="Arial Narrow"/>
                <a:cs typeface="Arial Narrow"/>
                <a:sym typeface="Arial Narrow"/>
              </a:rPr>
              <a:t> and get involved at the Club, District and Int levels</a:t>
            </a:r>
            <a:endParaRPr sz="2400">
              <a:solidFill>
                <a:srgbClr val="000090"/>
              </a:solidFill>
              <a:latin typeface="Arial Narrow"/>
              <a:ea typeface="Arial Narrow"/>
              <a:cs typeface="Arial Narrow"/>
              <a:sym typeface="Arial Narrow"/>
            </a:endParaRPr>
          </a:p>
        </p:txBody>
      </p:sp>
      <p:cxnSp>
        <p:nvCxnSpPr>
          <p:cNvPr id="198" name="Google Shape;198;p2"/>
          <p:cNvCxnSpPr/>
          <p:nvPr/>
        </p:nvCxnSpPr>
        <p:spPr>
          <a:xfrm>
            <a:off x="-6449250" y="3701500"/>
            <a:ext cx="2180100" cy="2180100"/>
          </a:xfrm>
          <a:prstGeom prst="straightConnector1">
            <a:avLst/>
          </a:prstGeom>
          <a:noFill/>
          <a:ln w="9525" cap="flat" cmpd="sng">
            <a:solidFill>
              <a:schemeClr val="dk2"/>
            </a:solidFill>
            <a:prstDash val="solid"/>
            <a:round/>
            <a:headEnd type="none" w="sm" len="sm"/>
            <a:tailEnd type="none" w="sm" len="sm"/>
          </a:ln>
        </p:spPr>
      </p:cxnSp>
      <p:sp>
        <p:nvSpPr>
          <p:cNvPr id="199" name="Google Shape;199;p2"/>
          <p:cNvSpPr txBox="1"/>
          <p:nvPr/>
        </p:nvSpPr>
        <p:spPr>
          <a:xfrm>
            <a:off x="2827100" y="5599475"/>
            <a:ext cx="6347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erriweather Sans"/>
              <a:ea typeface="Merriweather Sans"/>
              <a:cs typeface="Merriweather Sans"/>
              <a:sym typeface="Merriweather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1"/>
          <p:cNvSpPr/>
          <p:nvPr/>
        </p:nvSpPr>
        <p:spPr>
          <a:xfrm>
            <a:off x="7086600" y="6477000"/>
            <a:ext cx="1625600" cy="127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BCBDC0"/>
                </a:solidFill>
                <a:latin typeface="Arial Narrow"/>
                <a:ea typeface="Arial Narrow"/>
                <a:cs typeface="Arial Narrow"/>
                <a:sym typeface="Arial Narrow"/>
              </a:rPr>
              <a:t>STRENGTHENING ROTARY  |    </a:t>
            </a:r>
            <a:endParaRPr sz="1400" b="0" i="0" u="none" strike="noStrike" cap="none">
              <a:solidFill>
                <a:srgbClr val="000000"/>
              </a:solidFill>
              <a:latin typeface="Arial"/>
              <a:ea typeface="Arial"/>
              <a:cs typeface="Arial"/>
              <a:sym typeface="Arial"/>
            </a:endParaRPr>
          </a:p>
        </p:txBody>
      </p:sp>
      <p:pic>
        <p:nvPicPr>
          <p:cNvPr id="438" name="Google Shape;438;p41"/>
          <p:cNvPicPr preferRelativeResize="0"/>
          <p:nvPr/>
        </p:nvPicPr>
        <p:blipFill rotWithShape="1">
          <a:blip r:embed="rId3">
            <a:alphaModFix/>
          </a:blip>
          <a:srcRect/>
          <a:stretch/>
        </p:blipFill>
        <p:spPr>
          <a:xfrm>
            <a:off x="457200" y="6264275"/>
            <a:ext cx="1084263" cy="406400"/>
          </a:xfrm>
          <a:prstGeom prst="rect">
            <a:avLst/>
          </a:prstGeom>
          <a:noFill/>
          <a:ln>
            <a:noFill/>
          </a:ln>
        </p:spPr>
      </p:pic>
      <p:sp>
        <p:nvSpPr>
          <p:cNvPr id="439" name="Google Shape;439;p41"/>
          <p:cNvSpPr/>
          <p:nvPr/>
        </p:nvSpPr>
        <p:spPr>
          <a:xfrm>
            <a:off x="0" y="0"/>
            <a:ext cx="9156700" cy="6858000"/>
          </a:xfrm>
          <a:prstGeom prst="rect">
            <a:avLst/>
          </a:pr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pic>
        <p:nvPicPr>
          <p:cNvPr id="440" name="Google Shape;440;p41"/>
          <p:cNvPicPr preferRelativeResize="0"/>
          <p:nvPr/>
        </p:nvPicPr>
        <p:blipFill rotWithShape="1">
          <a:blip r:embed="rId4">
            <a:alphaModFix/>
          </a:blip>
          <a:srcRect l="54309" t="6700" r="5539" b="1343"/>
          <a:stretch/>
        </p:blipFill>
        <p:spPr>
          <a:xfrm>
            <a:off x="4651375" y="0"/>
            <a:ext cx="4492625" cy="6858000"/>
          </a:xfrm>
          <a:prstGeom prst="rect">
            <a:avLst/>
          </a:prstGeom>
          <a:noFill/>
          <a:ln>
            <a:noFill/>
          </a:ln>
        </p:spPr>
      </p:pic>
      <p:sp>
        <p:nvSpPr>
          <p:cNvPr id="441" name="Google Shape;441;p41"/>
          <p:cNvSpPr/>
          <p:nvPr/>
        </p:nvSpPr>
        <p:spPr>
          <a:xfrm>
            <a:off x="284163" y="990600"/>
            <a:ext cx="4292600" cy="685800"/>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000090"/>
                </a:solidFill>
                <a:latin typeface="Arial Narrow"/>
                <a:ea typeface="Arial Narrow"/>
                <a:cs typeface="Arial Narrow"/>
                <a:sym typeface="Arial Narrow"/>
              </a:rPr>
              <a:t>Annual Fund</a:t>
            </a:r>
            <a:endParaRPr sz="1400" b="0" i="0" u="none" strike="noStrike" cap="none" dirty="0">
              <a:solidFill>
                <a:srgbClr val="000000"/>
              </a:solidFill>
              <a:latin typeface="Arial"/>
              <a:ea typeface="Arial"/>
              <a:cs typeface="Arial"/>
              <a:sym typeface="Arial"/>
            </a:endParaRPr>
          </a:p>
          <a:p>
            <a:pPr marL="571500" marR="0" lvl="0" indent="-571500" algn="l" rtl="0">
              <a:lnSpc>
                <a:spcPct val="100000"/>
              </a:lnSpc>
              <a:spcBef>
                <a:spcPts val="1200"/>
              </a:spcBef>
              <a:spcAft>
                <a:spcPts val="0"/>
              </a:spcAft>
              <a:buClr>
                <a:srgbClr val="000090"/>
              </a:buClr>
              <a:buSzPts val="2000"/>
              <a:buFont typeface="Arial"/>
              <a:buChar char="•"/>
            </a:pPr>
            <a:r>
              <a:rPr lang="en-US" sz="1600" b="1" i="0" u="none" strike="noStrike" cap="none" dirty="0">
                <a:solidFill>
                  <a:srgbClr val="000090"/>
                </a:solidFill>
                <a:latin typeface="Arial Narrow"/>
                <a:ea typeface="Arial Narrow"/>
                <a:cs typeface="Arial Narrow"/>
                <a:sym typeface="Arial Narrow"/>
              </a:rPr>
              <a:t>E.R.E.Y.- Every Rotarian Every Year</a:t>
            </a:r>
            <a:endParaRPr sz="1600" b="0" i="0" u="none" strike="noStrike" cap="none" dirty="0">
              <a:solidFill>
                <a:srgbClr val="000000"/>
              </a:solidFill>
              <a:latin typeface="Arial"/>
              <a:ea typeface="Arial"/>
              <a:cs typeface="Arial"/>
              <a:sym typeface="Arial"/>
            </a:endParaRPr>
          </a:p>
          <a:p>
            <a:pPr marL="571500" marR="0" lvl="0" indent="-571500" algn="l" rtl="0">
              <a:lnSpc>
                <a:spcPct val="100000"/>
              </a:lnSpc>
              <a:spcBef>
                <a:spcPts val="1200"/>
              </a:spcBef>
              <a:spcAft>
                <a:spcPts val="0"/>
              </a:spcAft>
              <a:buClr>
                <a:srgbClr val="000090"/>
              </a:buClr>
              <a:buSzPts val="2000"/>
              <a:buFont typeface="Arial"/>
              <a:buChar char="•"/>
            </a:pPr>
            <a:r>
              <a:rPr lang="en-US" sz="1600" b="1" i="0" u="none" strike="noStrike" cap="none" dirty="0">
                <a:solidFill>
                  <a:srgbClr val="000090"/>
                </a:solidFill>
                <a:latin typeface="Arial Narrow"/>
                <a:ea typeface="Arial Narrow"/>
                <a:cs typeface="Arial Narrow"/>
                <a:sym typeface="Arial Narrow"/>
              </a:rPr>
              <a:t>Paul Harris Fellows (PHF)  are recognized after a $1,000 in donations (includes gifts to Polio Plus) </a:t>
            </a:r>
            <a:endParaRPr sz="1600" b="0" i="0" u="none" strike="noStrike" cap="none" dirty="0">
              <a:solidFill>
                <a:srgbClr val="000000"/>
              </a:solidFill>
              <a:latin typeface="Arial"/>
              <a:ea typeface="Arial"/>
              <a:cs typeface="Arial"/>
              <a:sym typeface="Arial"/>
            </a:endParaRPr>
          </a:p>
          <a:p>
            <a:pPr marL="571500" marR="0" lvl="0" indent="-571500" algn="l" rtl="0">
              <a:lnSpc>
                <a:spcPct val="100000"/>
              </a:lnSpc>
              <a:spcBef>
                <a:spcPts val="1200"/>
              </a:spcBef>
              <a:spcAft>
                <a:spcPts val="0"/>
              </a:spcAft>
              <a:buClr>
                <a:srgbClr val="000090"/>
              </a:buClr>
              <a:buSzPts val="2000"/>
              <a:buFont typeface="Arial"/>
              <a:buChar char="•"/>
            </a:pPr>
            <a:r>
              <a:rPr lang="en-US" sz="1600" b="1" i="0" u="none" strike="noStrike" cap="none" dirty="0">
                <a:solidFill>
                  <a:srgbClr val="000090"/>
                </a:solidFill>
                <a:latin typeface="Arial Narrow"/>
                <a:ea typeface="Arial Narrow"/>
                <a:cs typeface="Arial Narrow"/>
                <a:sym typeface="Arial Narrow"/>
              </a:rPr>
              <a:t>After 3 years 50% of donations come back to District to fund programs &amp; grants</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3200"/>
              <a:buFont typeface="Arial"/>
              <a:buNone/>
            </a:pPr>
            <a:r>
              <a:rPr lang="en-US" sz="3200" b="1" i="0" u="none" strike="noStrike" cap="none" dirty="0">
                <a:solidFill>
                  <a:srgbClr val="000090"/>
                </a:solidFill>
                <a:latin typeface="Arial Narrow"/>
                <a:ea typeface="Arial Narrow"/>
                <a:cs typeface="Arial Narrow"/>
                <a:sym typeface="Arial Narrow"/>
              </a:rPr>
              <a:t>Permanent Fund</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1200"/>
              </a:spcBef>
              <a:spcAft>
                <a:spcPts val="0"/>
              </a:spcAft>
              <a:buClr>
                <a:srgbClr val="000090"/>
              </a:buClr>
              <a:buSzPts val="2000"/>
              <a:buFont typeface="Arial"/>
              <a:buChar char="•"/>
            </a:pPr>
            <a:r>
              <a:rPr lang="en-US" sz="1600" b="1" i="0" dirty="0">
                <a:solidFill>
                  <a:schemeClr val="accent6"/>
                </a:solidFill>
                <a:effectLst/>
                <a:latin typeface="Google Sans"/>
              </a:rPr>
              <a:t>The Endowment makes an annual distribution for programs and operating expenses. For Rotary year 2023-24, spendable earnings totaled $24.7M. Goal to have fund grow to $2,025,000,000 in 2025</a:t>
            </a:r>
          </a:p>
          <a:p>
            <a:pPr>
              <a:spcBef>
                <a:spcPts val="1200"/>
              </a:spcBef>
              <a:buClr>
                <a:srgbClr val="000090"/>
              </a:buClr>
              <a:buSzPts val="2000"/>
            </a:pPr>
            <a:r>
              <a:rPr lang="en-US" sz="3200" b="1" i="0" u="none" strike="noStrike" cap="none" dirty="0">
                <a:solidFill>
                  <a:srgbClr val="000090"/>
                </a:solidFill>
                <a:latin typeface="Arial Narrow"/>
                <a:ea typeface="Arial Narrow"/>
                <a:cs typeface="Arial Narrow"/>
                <a:sym typeface="Arial Narrow"/>
              </a:rPr>
              <a:t>Polio Plus </a:t>
            </a:r>
            <a:endParaRPr lang="en-US" sz="3200" b="0" i="0" u="none" strike="noStrike" cap="none" dirty="0">
              <a:solidFill>
                <a:srgbClr val="000000"/>
              </a:solidFill>
              <a:latin typeface="Arial"/>
              <a:ea typeface="Arial"/>
              <a:cs typeface="Arial"/>
              <a:sym typeface="Arial"/>
            </a:endParaRPr>
          </a:p>
          <a:p>
            <a:pPr marR="0" lvl="0" algn="l" rtl="0">
              <a:lnSpc>
                <a:spcPct val="100000"/>
              </a:lnSpc>
              <a:spcBef>
                <a:spcPts val="1200"/>
              </a:spcBef>
              <a:spcAft>
                <a:spcPts val="0"/>
              </a:spcAft>
              <a:buClr>
                <a:srgbClr val="000090"/>
              </a:buClr>
              <a:buSzPts val="2000"/>
            </a:pPr>
            <a:endParaRPr sz="4000" b="1" i="0" u="none" strike="noStrike" cap="none" dirty="0">
              <a:solidFill>
                <a:srgbClr val="01B4E7"/>
              </a:solidFill>
              <a:latin typeface="Arial Narrow"/>
              <a:ea typeface="Arial Narrow"/>
              <a:cs typeface="Arial Narrow"/>
              <a:sym typeface="Arial Narrow"/>
            </a:endParaRPr>
          </a:p>
          <a:p>
            <a:pPr marL="0" marR="0" lvl="0" indent="0" algn="l" rtl="0">
              <a:lnSpc>
                <a:spcPct val="100000"/>
              </a:lnSpc>
              <a:spcBef>
                <a:spcPts val="1200"/>
              </a:spcBef>
              <a:spcAft>
                <a:spcPts val="0"/>
              </a:spcAft>
              <a:buClr>
                <a:srgbClr val="000000"/>
              </a:buClr>
              <a:buSzPts val="4000"/>
              <a:buFont typeface="Arial"/>
              <a:buNone/>
            </a:pPr>
            <a:endParaRPr sz="4000" b="1" i="0" u="none" strike="noStrike" cap="none" dirty="0">
              <a:solidFill>
                <a:schemeClr val="dk1"/>
              </a:solidFill>
              <a:latin typeface="Arial Narrow"/>
              <a:ea typeface="Arial Narrow"/>
              <a:cs typeface="Arial Narrow"/>
              <a:sym typeface="Arial Narrow"/>
            </a:endParaRPr>
          </a:p>
        </p:txBody>
      </p:sp>
      <p:sp>
        <p:nvSpPr>
          <p:cNvPr id="442" name="Google Shape;442;p41"/>
          <p:cNvSpPr/>
          <p:nvPr/>
        </p:nvSpPr>
        <p:spPr>
          <a:xfrm>
            <a:off x="228600" y="838200"/>
            <a:ext cx="4343400" cy="5029200"/>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Geo"/>
              <a:ea typeface="Geo"/>
              <a:cs typeface="Geo"/>
              <a:sym typeface="Geo"/>
            </a:endParaRPr>
          </a:p>
        </p:txBody>
      </p:sp>
      <p:sp>
        <p:nvSpPr>
          <p:cNvPr id="443" name="Google Shape;443;p41"/>
          <p:cNvSpPr/>
          <p:nvPr/>
        </p:nvSpPr>
        <p:spPr>
          <a:xfrm>
            <a:off x="882650" y="3459163"/>
            <a:ext cx="2311400" cy="1257300"/>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D91B5C"/>
              </a:solidFill>
              <a:latin typeface="Arial Narrow"/>
              <a:ea typeface="Arial Narrow"/>
              <a:cs typeface="Arial Narrow"/>
              <a:sym typeface="Arial Narrow"/>
            </a:endParaRPr>
          </a:p>
        </p:txBody>
      </p:sp>
      <p:pic>
        <p:nvPicPr>
          <p:cNvPr id="444" name="Google Shape;444;p41"/>
          <p:cNvPicPr preferRelativeResize="0"/>
          <p:nvPr/>
        </p:nvPicPr>
        <p:blipFill rotWithShape="1">
          <a:blip r:embed="rId5">
            <a:alphaModFix/>
          </a:blip>
          <a:srcRect l="22191" r="11125"/>
          <a:stretch/>
        </p:blipFill>
        <p:spPr>
          <a:xfrm>
            <a:off x="4651375" y="0"/>
            <a:ext cx="4491038" cy="6858000"/>
          </a:xfrm>
          <a:prstGeom prst="rect">
            <a:avLst/>
          </a:prstGeom>
          <a:noFill/>
          <a:ln>
            <a:noFill/>
          </a:ln>
        </p:spPr>
      </p:pic>
      <p:sp>
        <p:nvSpPr>
          <p:cNvPr id="445" name="Google Shape;445;p41"/>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2800">
                <a:solidFill>
                  <a:schemeClr val="lt1"/>
                </a:solidFill>
              </a:rPr>
              <a:t> </a:t>
            </a:r>
            <a:endParaRPr/>
          </a:p>
        </p:txBody>
      </p:sp>
      <p:sp>
        <p:nvSpPr>
          <p:cNvPr id="446" name="Google Shape;446;p41"/>
          <p:cNvSpPr/>
          <p:nvPr/>
        </p:nvSpPr>
        <p:spPr>
          <a:xfrm>
            <a:off x="0" y="457200"/>
            <a:ext cx="91440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958D85"/>
                </a:solidFill>
                <a:latin typeface="Arial Narrow"/>
                <a:ea typeface="Arial Narrow"/>
                <a:cs typeface="Arial Narrow"/>
                <a:sym typeface="Arial Narrow"/>
              </a:rPr>
              <a:t>   </a:t>
            </a:r>
            <a:r>
              <a:rPr lang="en-US" sz="2800" b="0" i="0" u="none" strike="noStrike" cap="none">
                <a:solidFill>
                  <a:srgbClr val="000090"/>
                </a:solidFill>
                <a:latin typeface="Arial Narrow"/>
                <a:ea typeface="Arial Narrow"/>
                <a:cs typeface="Arial Narrow"/>
                <a:sym typeface="Arial Narrow"/>
              </a:rPr>
              <a:t>ROTARY 101-  THE ROTARY FOUNDATION-HAS 3 FUNDS</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44663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42" descr="end polio.png"/>
          <p:cNvPicPr preferRelativeResize="0">
            <a:picLocks noGrp="1"/>
          </p:cNvPicPr>
          <p:nvPr>
            <p:ph type="body" idx="1"/>
          </p:nvPr>
        </p:nvPicPr>
        <p:blipFill rotWithShape="1">
          <a:blip r:embed="rId3">
            <a:alphaModFix/>
          </a:blip>
          <a:srcRect l="1564" r="1564"/>
          <a:stretch/>
        </p:blipFill>
        <p:spPr>
          <a:xfrm>
            <a:off x="309390" y="228599"/>
            <a:ext cx="4343400" cy="6324601"/>
          </a:xfrm>
          <a:prstGeom prst="rect">
            <a:avLst/>
          </a:prstGeom>
          <a:noFill/>
          <a:ln>
            <a:noFill/>
          </a:ln>
        </p:spPr>
      </p:pic>
      <p:sp>
        <p:nvSpPr>
          <p:cNvPr id="452" name="Google Shape;452;p42"/>
          <p:cNvSpPr txBox="1">
            <a:spLocks noGrp="1"/>
          </p:cNvSpPr>
          <p:nvPr>
            <p:ph type="body" idx="2"/>
          </p:nvPr>
        </p:nvSpPr>
        <p:spPr>
          <a:xfrm>
            <a:off x="4724400" y="541422"/>
            <a:ext cx="4267200" cy="6622966"/>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None/>
            </a:pPr>
            <a:endParaRPr dirty="0"/>
          </a:p>
          <a:p>
            <a:pPr marL="342900" lvl="0" indent="-342900" algn="l" rtl="0">
              <a:lnSpc>
                <a:spcPct val="100000"/>
              </a:lnSpc>
              <a:spcBef>
                <a:spcPts val="800"/>
              </a:spcBef>
              <a:spcAft>
                <a:spcPts val="0"/>
              </a:spcAft>
              <a:buSzPts val="2400"/>
              <a:buChar char="•"/>
            </a:pPr>
            <a:r>
              <a:rPr lang="en-US" sz="1600" b="0" i="0" dirty="0">
                <a:solidFill>
                  <a:srgbClr val="39424A"/>
                </a:solidFill>
                <a:effectLst/>
                <a:latin typeface="+mj-lt"/>
              </a:rPr>
              <a:t> Rotary leading the fight since 1985. Going      from nearly 350,000 cases in 1988 to just 10 so far this year has required time, money, dedication, and innovation from thousands of people.</a:t>
            </a:r>
          </a:p>
          <a:p>
            <a:r>
              <a:rPr lang="en-US" sz="1600" b="0" i="0" dirty="0">
                <a:solidFill>
                  <a:srgbClr val="39424A"/>
                </a:solidFill>
                <a:effectLst/>
                <a:latin typeface="+mj-lt"/>
              </a:rPr>
              <a:t>As a founding partner of the </a:t>
            </a:r>
            <a:r>
              <a:rPr lang="en-US" sz="1600" b="1" i="0" u="none" strike="noStrike" dirty="0">
                <a:solidFill>
                  <a:srgbClr val="019FCB"/>
                </a:solidFill>
                <a:effectLst/>
                <a:latin typeface="+mj-lt"/>
                <a:hlinkClick r:id="rId4"/>
              </a:rPr>
              <a:t>Global Polio Eradication Initiative</a:t>
            </a:r>
            <a:r>
              <a:rPr lang="en-US" sz="1600" b="0" i="0" dirty="0">
                <a:solidFill>
                  <a:srgbClr val="39424A"/>
                </a:solidFill>
                <a:effectLst/>
                <a:latin typeface="+mj-lt"/>
              </a:rPr>
              <a:t>, we've reduced polio cases by 99.9 percent since our first project to vaccinate children in the Philippines in 1979.</a:t>
            </a:r>
          </a:p>
          <a:p>
            <a:pPr algn="l"/>
            <a:r>
              <a:rPr lang="en-US" sz="1600" b="0" i="0" dirty="0">
                <a:solidFill>
                  <a:srgbClr val="39424A"/>
                </a:solidFill>
                <a:effectLst/>
                <a:latin typeface="+mj-lt"/>
              </a:rPr>
              <a:t>Rotary members have contributed more than $2.1 billion and countless volunteer hours to protect nearly 3 billion children in 122 countries from this paralyzing disease. Rotary’s advocacy efforts have played a role in decisions by governments to contribute more than $10 billion to the effort.</a:t>
            </a:r>
          </a:p>
        </p:txBody>
      </p:sp>
      <p:sp>
        <p:nvSpPr>
          <p:cNvPr id="453" name="Google Shape;453;p42"/>
          <p:cNvSpPr txBox="1">
            <a:spLocks noGrp="1"/>
          </p:cNvSpPr>
          <p:nvPr>
            <p:ph type="title"/>
          </p:nvPr>
        </p:nvSpPr>
        <p:spPr>
          <a:xfrm>
            <a:off x="0" y="304800"/>
            <a:ext cx="9144000" cy="6096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1800" b="0" i="0" u="none" strike="noStrike" cap="none" dirty="0">
                <a:solidFill>
                  <a:srgbClr val="FFFFFF"/>
                </a:solidFill>
                <a:latin typeface="Arial Narrow"/>
                <a:ea typeface="Arial Narrow"/>
                <a:cs typeface="Arial Narrow"/>
                <a:sym typeface="Arial Narrow"/>
              </a:rPr>
              <a:t>       </a:t>
            </a:r>
            <a:r>
              <a:rPr lang="en-US" sz="2800" b="0" i="0" u="none" strike="noStrike" cap="none" dirty="0">
                <a:solidFill>
                  <a:srgbClr val="000090"/>
                </a:solidFill>
                <a:latin typeface="Arial Narrow"/>
                <a:ea typeface="Arial Narrow"/>
                <a:cs typeface="Arial Narrow"/>
                <a:sym typeface="Arial Narrow"/>
              </a:rPr>
              <a:t>ROTARY 101-OUR PROMISE TO END POLIO</a:t>
            </a:r>
            <a:endParaRPr sz="2800" b="0" i="0" u="none" strike="noStrike" cap="none" dirty="0">
              <a:solidFill>
                <a:srgbClr val="000090"/>
              </a:solidFill>
              <a:latin typeface="Arial Narrow"/>
              <a:ea typeface="Arial Narrow"/>
              <a:cs typeface="Arial Narrow"/>
              <a:sym typeface="Arial Narro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44"/>
          <p:cNvPicPr preferRelativeResize="0">
            <a:picLocks noGrp="1"/>
          </p:cNvPicPr>
          <p:nvPr>
            <p:ph type="body" idx="1"/>
          </p:nvPr>
        </p:nvPicPr>
        <p:blipFill rotWithShape="1">
          <a:blip r:embed="rId3">
            <a:alphaModFix/>
          </a:blip>
          <a:srcRect l="12863" r="12863"/>
          <a:stretch/>
        </p:blipFill>
        <p:spPr>
          <a:xfrm>
            <a:off x="836042" y="1020716"/>
            <a:ext cx="3002100" cy="4283100"/>
          </a:xfrm>
          <a:prstGeom prst="rect">
            <a:avLst/>
          </a:prstGeom>
          <a:noFill/>
          <a:ln>
            <a:noFill/>
          </a:ln>
        </p:spPr>
      </p:pic>
      <p:sp>
        <p:nvSpPr>
          <p:cNvPr id="459" name="Google Shape;459;p44"/>
          <p:cNvSpPr txBox="1">
            <a:spLocks noGrp="1"/>
          </p:cNvSpPr>
          <p:nvPr>
            <p:ph type="body" idx="2"/>
          </p:nvPr>
        </p:nvSpPr>
        <p:spPr>
          <a:xfrm>
            <a:off x="4648200" y="1143000"/>
            <a:ext cx="4194175" cy="5562600"/>
          </a:xfrm>
          <a:prstGeom prst="rect">
            <a:avLst/>
          </a:prstGeom>
          <a:noFill/>
          <a:ln>
            <a:noFill/>
          </a:ln>
        </p:spPr>
        <p:txBody>
          <a:bodyPr spcFirstLastPara="1" wrap="square" lIns="38100" tIns="38100" rIns="38100" bIns="38100" anchor="t" anchorCtr="0">
            <a:noAutofit/>
          </a:bodyPr>
          <a:lstStyle/>
          <a:p>
            <a:pPr marL="342900" lvl="0" indent="-342900" algn="l" rtl="0">
              <a:lnSpc>
                <a:spcPct val="100000"/>
              </a:lnSpc>
              <a:spcBef>
                <a:spcPts val="0"/>
              </a:spcBef>
              <a:spcAft>
                <a:spcPts val="0"/>
              </a:spcAft>
              <a:buSzPts val="2400"/>
              <a:buChar char="•"/>
            </a:pPr>
            <a:r>
              <a:rPr lang="en-US" sz="2400">
                <a:solidFill>
                  <a:srgbClr val="000090"/>
                </a:solidFill>
                <a:latin typeface="Arial Narrow"/>
                <a:ea typeface="Arial Narrow"/>
                <a:cs typeface="Arial Narrow"/>
                <a:sym typeface="Arial Narrow"/>
              </a:rPr>
              <a:t>Rotary provides leadership opportunities, by changing leaders (in most positions) every year, at the Club, District and International level.</a:t>
            </a:r>
            <a:endParaRPr/>
          </a:p>
          <a:p>
            <a:pPr marL="342900" lvl="0" indent="-342900" algn="l" rtl="0">
              <a:lnSpc>
                <a:spcPct val="100000"/>
              </a:lnSpc>
              <a:spcBef>
                <a:spcPts val="800"/>
              </a:spcBef>
              <a:spcAft>
                <a:spcPts val="0"/>
              </a:spcAft>
              <a:buSzPts val="2400"/>
              <a:buChar char="•"/>
            </a:pPr>
            <a:r>
              <a:rPr lang="en-US" sz="2400">
                <a:solidFill>
                  <a:srgbClr val="000090"/>
                </a:solidFill>
                <a:latin typeface="Arial Narrow"/>
                <a:ea typeface="Arial Narrow"/>
                <a:cs typeface="Arial Narrow"/>
                <a:sym typeface="Arial Narrow"/>
              </a:rPr>
              <a:t>Our club has a leadership progression track to prepare our leaders for their progressive roles.</a:t>
            </a:r>
            <a:endParaRPr/>
          </a:p>
          <a:p>
            <a:pPr marL="457200" lvl="0" indent="-457200" algn="l" rtl="0">
              <a:lnSpc>
                <a:spcPct val="100000"/>
              </a:lnSpc>
              <a:spcBef>
                <a:spcPts val="800"/>
              </a:spcBef>
              <a:spcAft>
                <a:spcPts val="0"/>
              </a:spcAft>
              <a:buSzPts val="2400"/>
              <a:buFont typeface="Arial Narrow"/>
              <a:buAutoNum type="arabicPeriod"/>
            </a:pPr>
            <a:r>
              <a:rPr lang="en-US" sz="2400">
                <a:solidFill>
                  <a:srgbClr val="000090"/>
                </a:solidFill>
                <a:latin typeface="Arial Narrow"/>
                <a:ea typeface="Arial Narrow"/>
                <a:cs typeface="Arial Narrow"/>
                <a:sym typeface="Arial Narrow"/>
              </a:rPr>
              <a:t>V.P (Pres. Elect Nominee)</a:t>
            </a:r>
            <a:endParaRPr/>
          </a:p>
          <a:p>
            <a:pPr marL="457200" lvl="0" indent="-457200" algn="l" rtl="0">
              <a:lnSpc>
                <a:spcPct val="100000"/>
              </a:lnSpc>
              <a:spcBef>
                <a:spcPts val="800"/>
              </a:spcBef>
              <a:spcAft>
                <a:spcPts val="0"/>
              </a:spcAft>
              <a:buSzPts val="2400"/>
              <a:buFont typeface="Arial Narrow"/>
              <a:buAutoNum type="arabicPeriod"/>
            </a:pPr>
            <a:r>
              <a:rPr lang="en-US" sz="2400">
                <a:solidFill>
                  <a:srgbClr val="000090"/>
                </a:solidFill>
                <a:latin typeface="Arial Narrow"/>
                <a:ea typeface="Arial Narrow"/>
                <a:cs typeface="Arial Narrow"/>
                <a:sym typeface="Arial Narrow"/>
              </a:rPr>
              <a:t>PE (President Elect)</a:t>
            </a:r>
            <a:endParaRPr/>
          </a:p>
          <a:p>
            <a:pPr marL="457200" lvl="0" indent="-457200" algn="l" rtl="0">
              <a:lnSpc>
                <a:spcPct val="100000"/>
              </a:lnSpc>
              <a:spcBef>
                <a:spcPts val="800"/>
              </a:spcBef>
              <a:spcAft>
                <a:spcPts val="0"/>
              </a:spcAft>
              <a:buSzPts val="2400"/>
              <a:buFont typeface="Arial Narrow"/>
              <a:buAutoNum type="arabicPeriod"/>
            </a:pPr>
            <a:r>
              <a:rPr lang="en-US" sz="2400">
                <a:solidFill>
                  <a:srgbClr val="000090"/>
                </a:solidFill>
                <a:latin typeface="Arial Narrow"/>
                <a:ea typeface="Arial Narrow"/>
                <a:cs typeface="Arial Narrow"/>
                <a:sym typeface="Arial Narrow"/>
              </a:rPr>
              <a:t>President</a:t>
            </a:r>
            <a:endParaRPr/>
          </a:p>
          <a:p>
            <a:pPr marL="457200" lvl="0" indent="-304800" algn="l" rtl="0">
              <a:lnSpc>
                <a:spcPct val="100000"/>
              </a:lnSpc>
              <a:spcBef>
                <a:spcPts val="800"/>
              </a:spcBef>
              <a:spcAft>
                <a:spcPts val="0"/>
              </a:spcAft>
              <a:buSzPts val="2400"/>
              <a:buFont typeface="Arial Narrow"/>
              <a:buNone/>
            </a:pPr>
            <a:endParaRPr sz="2400">
              <a:solidFill>
                <a:srgbClr val="000090"/>
              </a:solidFill>
              <a:latin typeface="Arial Narrow"/>
              <a:ea typeface="Arial Narrow"/>
              <a:cs typeface="Arial Narrow"/>
              <a:sym typeface="Arial Narrow"/>
            </a:endParaRPr>
          </a:p>
        </p:txBody>
      </p:sp>
      <p:sp>
        <p:nvSpPr>
          <p:cNvPr id="460" name="Google Shape;460;p44"/>
          <p:cNvSpPr txBox="1">
            <a:spLocks noGrp="1"/>
          </p:cNvSpPr>
          <p:nvPr>
            <p:ph type="body" idx="3"/>
          </p:nvPr>
        </p:nvSpPr>
        <p:spPr>
          <a:xfrm>
            <a:off x="301625" y="5791200"/>
            <a:ext cx="4194175" cy="9144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SzPts val="2400"/>
              <a:buNone/>
            </a:pPr>
            <a:r>
              <a:rPr lang="en-US" sz="2400" b="1">
                <a:solidFill>
                  <a:srgbClr val="000090"/>
                </a:solidFill>
                <a:latin typeface="Arial Narrow"/>
                <a:ea typeface="Arial Narrow"/>
                <a:cs typeface="Arial Narrow"/>
                <a:sym typeface="Arial Narrow"/>
              </a:rPr>
              <a:t>‘24-’25 RI President &amp; country</a:t>
            </a:r>
            <a:endParaRPr/>
          </a:p>
          <a:p>
            <a:pPr marL="0" lvl="0" indent="0" algn="l" rtl="0">
              <a:lnSpc>
                <a:spcPct val="100000"/>
              </a:lnSpc>
              <a:spcBef>
                <a:spcPts val="0"/>
              </a:spcBef>
              <a:spcAft>
                <a:spcPts val="0"/>
              </a:spcAft>
              <a:buSzPts val="2400"/>
              <a:buNone/>
            </a:pPr>
            <a:r>
              <a:rPr lang="en-US" sz="2100" b="1">
                <a:solidFill>
                  <a:schemeClr val="accent6"/>
                </a:solidFill>
              </a:rPr>
              <a:t>Stephanie A. Urchick USA</a:t>
            </a:r>
            <a:endParaRPr sz="2100" b="1">
              <a:solidFill>
                <a:schemeClr val="accent6"/>
              </a:solidFill>
            </a:endParaRPr>
          </a:p>
          <a:p>
            <a:pPr marL="0" lvl="0" indent="0" algn="l" rtl="0">
              <a:lnSpc>
                <a:spcPct val="100000"/>
              </a:lnSpc>
              <a:spcBef>
                <a:spcPts val="800"/>
              </a:spcBef>
              <a:spcAft>
                <a:spcPts val="0"/>
              </a:spcAft>
              <a:buSzPts val="2400"/>
              <a:buNone/>
            </a:pPr>
            <a:r>
              <a:rPr lang="en-US" sz="2400" b="1">
                <a:solidFill>
                  <a:srgbClr val="000090"/>
                </a:solidFill>
                <a:latin typeface="Arial Narrow"/>
                <a:ea typeface="Arial Narrow"/>
                <a:cs typeface="Arial Narrow"/>
                <a:sym typeface="Arial Narrow"/>
              </a:rPr>
              <a:t> </a:t>
            </a:r>
            <a:endParaRPr sz="2400">
              <a:latin typeface="Arial Narrow"/>
              <a:ea typeface="Arial Narrow"/>
              <a:cs typeface="Arial Narrow"/>
              <a:sym typeface="Arial Narrow"/>
            </a:endParaRPr>
          </a:p>
        </p:txBody>
      </p:sp>
      <p:sp>
        <p:nvSpPr>
          <p:cNvPr id="461" name="Google Shape;461;p44"/>
          <p:cNvSpPr txBox="1">
            <a:spLocks noGrp="1"/>
          </p:cNvSpPr>
          <p:nvPr>
            <p:ph type="body" idx="4"/>
          </p:nvPr>
        </p:nvSpPr>
        <p:spPr>
          <a:xfrm rot="10800000" flipH="1" flipV="1">
            <a:off x="4648200" y="6857998"/>
            <a:ext cx="4194175" cy="324854"/>
          </a:xfrm>
          <a:prstGeom prst="rect">
            <a:avLst/>
          </a:prstGeom>
          <a:noFill/>
          <a:ln>
            <a:noFill/>
          </a:ln>
        </p:spPr>
        <p:txBody>
          <a:bodyPr spcFirstLastPara="1" wrap="square" lIns="38100" tIns="38100" rIns="38100" bIns="38100" anchor="t" anchorCtr="0">
            <a:noAutofit/>
          </a:bodyPr>
          <a:lstStyle/>
          <a:p>
            <a:pPr marL="342900" lvl="0" indent="-139700" algn="l" rtl="0">
              <a:lnSpc>
                <a:spcPct val="100000"/>
              </a:lnSpc>
              <a:spcBef>
                <a:spcPts val="0"/>
              </a:spcBef>
              <a:spcAft>
                <a:spcPts val="0"/>
              </a:spcAft>
              <a:buSzPts val="3200"/>
              <a:buNone/>
            </a:pPr>
            <a:endParaRPr dirty="0"/>
          </a:p>
        </p:txBody>
      </p:sp>
      <p:sp>
        <p:nvSpPr>
          <p:cNvPr id="462" name="Google Shape;462;p44"/>
          <p:cNvSpPr txBox="1">
            <a:spLocks noGrp="1"/>
          </p:cNvSpPr>
          <p:nvPr>
            <p:ph type="title"/>
          </p:nvPr>
        </p:nvSpPr>
        <p:spPr>
          <a:xfrm>
            <a:off x="0" y="304800"/>
            <a:ext cx="9144000" cy="6096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   </a:t>
            </a:r>
            <a:r>
              <a:rPr lang="en-US" sz="2400">
                <a:solidFill>
                  <a:srgbClr val="000090"/>
                </a:solidFill>
              </a:rPr>
              <a:t>ROTARY 101-LEADERSHIP OPPORTUNITIES AND ANNUAL CHANGES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45"/>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pic>
        <p:nvPicPr>
          <p:cNvPr id="468" name="Google Shape;468;p45"/>
          <p:cNvPicPr preferRelativeResize="0"/>
          <p:nvPr/>
        </p:nvPicPr>
        <p:blipFill>
          <a:blip r:embed="rId3">
            <a:alphaModFix/>
          </a:blip>
          <a:stretch>
            <a:fillRect/>
          </a:stretch>
        </p:blipFill>
        <p:spPr>
          <a:xfrm>
            <a:off x="152400" y="1148175"/>
            <a:ext cx="8659350" cy="49650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6"/>
          <p:cNvSpPr txBox="1">
            <a:spLocks noGrp="1"/>
          </p:cNvSpPr>
          <p:nvPr>
            <p:ph type="body" idx="1"/>
          </p:nvPr>
        </p:nvSpPr>
        <p:spPr>
          <a:xfrm>
            <a:off x="304800" y="1066800"/>
            <a:ext cx="4194300" cy="26670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SzPts val="2800"/>
              <a:buNone/>
            </a:pPr>
            <a:r>
              <a:rPr lang="en-US" sz="2800" dirty="0">
                <a:solidFill>
                  <a:srgbClr val="000090"/>
                </a:solidFill>
                <a:latin typeface="Arial Narrow"/>
                <a:ea typeface="Arial Narrow"/>
                <a:cs typeface="Arial Narrow"/>
                <a:sym typeface="Arial Narrow"/>
              </a:rPr>
              <a:t>In District 6220 and we have 40 Clubs in our District</a:t>
            </a:r>
            <a:endParaRPr dirty="0"/>
          </a:p>
          <a:p>
            <a:pPr marL="0" lvl="0" indent="0" algn="l" rtl="0">
              <a:lnSpc>
                <a:spcPct val="100000"/>
              </a:lnSpc>
              <a:spcBef>
                <a:spcPts val="800"/>
              </a:spcBef>
              <a:spcAft>
                <a:spcPts val="0"/>
              </a:spcAft>
              <a:buSzPts val="2800"/>
              <a:buNone/>
            </a:pPr>
            <a:r>
              <a:rPr lang="en-US" sz="2800" dirty="0">
                <a:solidFill>
                  <a:srgbClr val="000090"/>
                </a:solidFill>
                <a:latin typeface="Arial Narrow"/>
                <a:ea typeface="Arial Narrow"/>
                <a:cs typeface="Arial Narrow"/>
                <a:sym typeface="Arial Narrow"/>
              </a:rPr>
              <a:t>Our RI Representative and District Governor (DG) for 2024-25 is Roger </a:t>
            </a:r>
            <a:r>
              <a:rPr lang="en-US" sz="2800" dirty="0" err="1">
                <a:solidFill>
                  <a:srgbClr val="000090"/>
                </a:solidFill>
                <a:latin typeface="Arial Narrow"/>
                <a:ea typeface="Arial Narrow"/>
                <a:cs typeface="Arial Narrow"/>
                <a:sym typeface="Arial Narrow"/>
              </a:rPr>
              <a:t>Utnehmer</a:t>
            </a:r>
            <a:endParaRPr dirty="0"/>
          </a:p>
        </p:txBody>
      </p:sp>
      <p:sp>
        <p:nvSpPr>
          <p:cNvPr id="474" name="Google Shape;474;p46"/>
          <p:cNvSpPr txBox="1">
            <a:spLocks noGrp="1"/>
          </p:cNvSpPr>
          <p:nvPr>
            <p:ph type="body" idx="4"/>
          </p:nvPr>
        </p:nvSpPr>
        <p:spPr>
          <a:xfrm>
            <a:off x="4648200" y="4114800"/>
            <a:ext cx="4194300" cy="27432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SzPts val="2800"/>
              <a:buNone/>
            </a:pPr>
            <a:r>
              <a:rPr lang="en-US" sz="2800" dirty="0">
                <a:solidFill>
                  <a:srgbClr val="000090"/>
                </a:solidFill>
                <a:latin typeface="Arial Narrow"/>
                <a:ea typeface="Arial Narrow"/>
                <a:cs typeface="Arial Narrow"/>
                <a:sym typeface="Arial Narrow"/>
              </a:rPr>
              <a:t>Assistant Governor’s (AG’s) oversee and work with  clubs in geographic areas (3-4 year term).  </a:t>
            </a:r>
            <a:endParaRPr dirty="0"/>
          </a:p>
        </p:txBody>
      </p:sp>
      <p:sp>
        <p:nvSpPr>
          <p:cNvPr id="475" name="Google Shape;475;p46"/>
          <p:cNvSpPr txBox="1">
            <a:spLocks noGrp="1"/>
          </p:cNvSpPr>
          <p:nvPr>
            <p:ph type="title"/>
          </p:nvPr>
        </p:nvSpPr>
        <p:spPr>
          <a:xfrm>
            <a:off x="0" y="304800"/>
            <a:ext cx="9144000" cy="6858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   </a:t>
            </a:r>
            <a:r>
              <a:rPr lang="en-US" sz="2400">
                <a:solidFill>
                  <a:srgbClr val="000090"/>
                </a:solidFill>
              </a:rPr>
              <a:t>ROTARY 101-LEADERSHIP OPPORTUNITIES AND ANNUAL CHANGES</a:t>
            </a:r>
            <a:endParaRPr/>
          </a:p>
        </p:txBody>
      </p:sp>
      <p:pic>
        <p:nvPicPr>
          <p:cNvPr id="476" name="Google Shape;476;p46"/>
          <p:cNvPicPr preferRelativeResize="0">
            <a:picLocks noGrp="1"/>
          </p:cNvPicPr>
          <p:nvPr>
            <p:ph type="body" idx="2"/>
          </p:nvPr>
        </p:nvPicPr>
        <p:blipFill rotWithShape="1">
          <a:blip r:embed="rId3">
            <a:alphaModFix/>
          </a:blip>
          <a:srcRect l="14392" r="14392"/>
          <a:stretch/>
        </p:blipFill>
        <p:spPr>
          <a:xfrm>
            <a:off x="6108853" y="1347411"/>
            <a:ext cx="1790100" cy="2513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7"/>
          <p:cNvSpPr/>
          <p:nvPr/>
        </p:nvSpPr>
        <p:spPr>
          <a:xfrm>
            <a:off x="6781800" y="6477000"/>
            <a:ext cx="1930400" cy="127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BCBDC0"/>
                </a:solidFill>
                <a:latin typeface="Arial Narrow"/>
                <a:ea typeface="Arial Narrow"/>
                <a:cs typeface="Arial Narrow"/>
                <a:sym typeface="Arial Narrow"/>
              </a:rPr>
              <a:t>STRENGTHENING ROTARY  |    </a:t>
            </a:r>
            <a:endParaRPr sz="1400" b="0" i="0" u="none" strike="noStrike" cap="none">
              <a:solidFill>
                <a:srgbClr val="000000"/>
              </a:solidFill>
              <a:latin typeface="Arial"/>
              <a:ea typeface="Arial"/>
              <a:cs typeface="Arial"/>
              <a:sym typeface="Arial"/>
            </a:endParaRPr>
          </a:p>
        </p:txBody>
      </p:sp>
      <p:pic>
        <p:nvPicPr>
          <p:cNvPr id="513" name="Google Shape;513;p47"/>
          <p:cNvPicPr preferRelativeResize="0"/>
          <p:nvPr/>
        </p:nvPicPr>
        <p:blipFill rotWithShape="1">
          <a:blip r:embed="rId3">
            <a:alphaModFix/>
          </a:blip>
          <a:srcRect/>
          <a:stretch/>
        </p:blipFill>
        <p:spPr>
          <a:xfrm>
            <a:off x="457200" y="6264275"/>
            <a:ext cx="1084263" cy="406400"/>
          </a:xfrm>
          <a:prstGeom prst="rect">
            <a:avLst/>
          </a:prstGeom>
          <a:noFill/>
          <a:ln>
            <a:noFill/>
          </a:ln>
        </p:spPr>
      </p:pic>
      <p:sp>
        <p:nvSpPr>
          <p:cNvPr id="514" name="Google Shape;514;p47"/>
          <p:cNvSpPr/>
          <p:nvPr/>
        </p:nvSpPr>
        <p:spPr>
          <a:xfrm>
            <a:off x="0" y="0"/>
            <a:ext cx="9156700" cy="6858000"/>
          </a:xfrm>
          <a:prstGeom prst="rect">
            <a:avLst/>
          </a:pr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515" name="Google Shape;515;p47"/>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516" name="Google Shape;516;p47"/>
          <p:cNvSpPr/>
          <p:nvPr/>
        </p:nvSpPr>
        <p:spPr>
          <a:xfrm>
            <a:off x="0" y="989013"/>
            <a:ext cx="9156700" cy="5102225"/>
          </a:xfrm>
          <a:prstGeom prst="rect">
            <a:avLst/>
          </a:prstGeom>
          <a:solidFill>
            <a:srgbClr val="005DAA"/>
          </a:solidFill>
          <a:ln>
            <a:noFill/>
          </a:ln>
          <a:effectLst>
            <a:outerShdw blurRad="101600" dist="63500" dir="27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517" name="Google Shape;517;p47"/>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518" name="Google Shape;518;p47"/>
          <p:cNvSpPr txBox="1">
            <a:spLocks noGrp="1"/>
          </p:cNvSpPr>
          <p:nvPr>
            <p:ph type="title"/>
          </p:nvPr>
        </p:nvSpPr>
        <p:spPr>
          <a:xfrm>
            <a:off x="381000" y="0"/>
            <a:ext cx="8763000" cy="1447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2800">
                <a:solidFill>
                  <a:srgbClr val="000090"/>
                </a:solidFill>
                <a:latin typeface="Arial Narrow"/>
                <a:ea typeface="Arial Narrow"/>
                <a:cs typeface="Arial Narrow"/>
                <a:sym typeface="Arial Narrow"/>
              </a:rPr>
              <a:t>ROTARY 101-   INFORM  |  INSPIRE  |  EMPOWER</a:t>
            </a:r>
            <a:endParaRPr/>
          </a:p>
        </p:txBody>
      </p:sp>
      <p:sp>
        <p:nvSpPr>
          <p:cNvPr id="519" name="Google Shape;519;p47"/>
          <p:cNvSpPr txBox="1">
            <a:spLocks noGrp="1"/>
          </p:cNvSpPr>
          <p:nvPr>
            <p:ph type="body" idx="1"/>
          </p:nvPr>
        </p:nvSpPr>
        <p:spPr>
          <a:xfrm>
            <a:off x="457200" y="1219200"/>
            <a:ext cx="8229600" cy="56388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SzPts val="3600"/>
              <a:buNone/>
            </a:pPr>
            <a:r>
              <a:rPr lang="en-US" sz="3600" dirty="0">
                <a:solidFill>
                  <a:srgbClr val="BFBFBF"/>
                </a:solidFill>
                <a:latin typeface="Arial Narrow"/>
                <a:ea typeface="Arial Narrow"/>
                <a:cs typeface="Arial Narrow"/>
                <a:sym typeface="Arial Narrow"/>
              </a:rPr>
              <a:t>Tools to assist you in elevating your awareness and knowledge of Rotary:  </a:t>
            </a:r>
            <a:endParaRPr dirty="0"/>
          </a:p>
          <a:p>
            <a:pPr marL="304800" lvl="0" indent="-292100" algn="l" rtl="0">
              <a:lnSpc>
                <a:spcPct val="100000"/>
              </a:lnSpc>
              <a:spcBef>
                <a:spcPts val="1200"/>
              </a:spcBef>
              <a:spcAft>
                <a:spcPts val="0"/>
              </a:spcAft>
              <a:buSzPts val="3000"/>
              <a:buChar char="•"/>
            </a:pPr>
            <a:r>
              <a:rPr lang="en-US" sz="3000" dirty="0">
                <a:solidFill>
                  <a:schemeClr val="lt1"/>
                </a:solidFill>
                <a:latin typeface="Arial Narrow"/>
                <a:ea typeface="Arial Narrow"/>
                <a:cs typeface="Arial Narrow"/>
                <a:sym typeface="Arial Narrow"/>
              </a:rPr>
              <a:t>Read “Rotary Basics”</a:t>
            </a:r>
            <a:endParaRPr sz="3000" dirty="0"/>
          </a:p>
          <a:p>
            <a:pPr marL="304800" lvl="0" indent="-292100" algn="l" rtl="0">
              <a:lnSpc>
                <a:spcPct val="100000"/>
              </a:lnSpc>
              <a:spcBef>
                <a:spcPts val="1200"/>
              </a:spcBef>
              <a:spcAft>
                <a:spcPts val="0"/>
              </a:spcAft>
              <a:buSzPts val="3000"/>
              <a:buChar char="•"/>
            </a:pPr>
            <a:r>
              <a:rPr lang="en-US" sz="3000" dirty="0">
                <a:solidFill>
                  <a:schemeClr val="lt1"/>
                </a:solidFill>
                <a:latin typeface="Arial Narrow"/>
                <a:ea typeface="Arial Narrow"/>
                <a:cs typeface="Arial Narrow"/>
                <a:sym typeface="Arial Narrow"/>
              </a:rPr>
              <a:t>Explore our Club’s history (ask to meet with a long term member)</a:t>
            </a:r>
            <a:endParaRPr sz="3000" dirty="0"/>
          </a:p>
          <a:p>
            <a:pPr marL="304800" lvl="0" indent="-292100" algn="l" rtl="0">
              <a:lnSpc>
                <a:spcPct val="100000"/>
              </a:lnSpc>
              <a:spcBef>
                <a:spcPts val="1200"/>
              </a:spcBef>
              <a:spcAft>
                <a:spcPts val="0"/>
              </a:spcAft>
              <a:buSzPts val="3000"/>
              <a:buChar char="•"/>
            </a:pPr>
            <a:r>
              <a:rPr lang="en-US" sz="3000" dirty="0">
                <a:solidFill>
                  <a:schemeClr val="lt1"/>
                </a:solidFill>
                <a:latin typeface="Arial Narrow"/>
                <a:ea typeface="Arial Narrow"/>
                <a:cs typeface="Arial Narrow"/>
                <a:sym typeface="Arial Narrow"/>
              </a:rPr>
              <a:t>Visit D6220 Website </a:t>
            </a:r>
            <a:r>
              <a:rPr lang="en-US" sz="3000" u="sng" dirty="0">
                <a:solidFill>
                  <a:schemeClr val="hlink"/>
                </a:solidFill>
                <a:latin typeface="Arial Narrow"/>
                <a:ea typeface="Arial Narrow"/>
                <a:cs typeface="Arial Narrow"/>
                <a:sym typeface="Arial Narrow"/>
                <a:hlinkClick r:id="rId4"/>
              </a:rPr>
              <a:t>www.ridistrict6220.org</a:t>
            </a:r>
            <a:r>
              <a:rPr lang="en-US" sz="3000" dirty="0">
                <a:solidFill>
                  <a:schemeClr val="lt1"/>
                </a:solidFill>
                <a:latin typeface="Arial Narrow"/>
                <a:ea typeface="Arial Narrow"/>
                <a:cs typeface="Arial Narrow"/>
                <a:sym typeface="Arial Narrow"/>
              </a:rPr>
              <a:t> </a:t>
            </a:r>
            <a:endParaRPr sz="3000" dirty="0">
              <a:solidFill>
                <a:schemeClr val="lt1"/>
              </a:solidFill>
              <a:latin typeface="Arial Narrow"/>
              <a:ea typeface="Arial Narrow"/>
              <a:cs typeface="Arial Narrow"/>
              <a:sym typeface="Arial Narrow"/>
            </a:endParaRPr>
          </a:p>
          <a:p>
            <a:pPr marL="304800" lvl="0" indent="-292100" algn="l" rtl="0">
              <a:lnSpc>
                <a:spcPct val="100000"/>
              </a:lnSpc>
              <a:spcBef>
                <a:spcPts val="1200"/>
              </a:spcBef>
              <a:spcAft>
                <a:spcPts val="0"/>
              </a:spcAft>
              <a:buSzPts val="3000"/>
              <a:buChar char="•"/>
            </a:pPr>
            <a:r>
              <a:rPr lang="en-US" sz="3000" dirty="0">
                <a:solidFill>
                  <a:schemeClr val="lt1"/>
                </a:solidFill>
                <a:latin typeface="Arial Narrow"/>
                <a:ea typeface="Arial Narrow"/>
                <a:cs typeface="Arial Narrow"/>
                <a:sym typeface="Arial Narrow"/>
              </a:rPr>
              <a:t>Visit </a:t>
            </a:r>
            <a:r>
              <a:rPr lang="en-US" sz="3000" dirty="0" err="1">
                <a:solidFill>
                  <a:schemeClr val="lt1"/>
                </a:solidFill>
                <a:latin typeface="Arial Narrow"/>
                <a:ea typeface="Arial Narrow"/>
                <a:cs typeface="Arial Narrow"/>
                <a:sym typeface="Arial Narrow"/>
              </a:rPr>
              <a:t>Rotary.org</a:t>
            </a:r>
            <a:r>
              <a:rPr lang="en-US" sz="3000" dirty="0">
                <a:solidFill>
                  <a:schemeClr val="lt1"/>
                </a:solidFill>
                <a:latin typeface="Arial Narrow"/>
                <a:ea typeface="Arial Narrow"/>
                <a:cs typeface="Arial Narrow"/>
                <a:sym typeface="Arial Narrow"/>
              </a:rPr>
              <a:t>/My Rotary (sign up)/Rotary Club Central</a:t>
            </a:r>
            <a:endParaRPr sz="3000" dirty="0">
              <a:solidFill>
                <a:schemeClr val="lt1"/>
              </a:solidFill>
              <a:latin typeface="Arial Narrow"/>
              <a:ea typeface="Arial Narrow"/>
              <a:cs typeface="Arial Narrow"/>
              <a:sym typeface="Arial Narrow"/>
            </a:endParaRPr>
          </a:p>
          <a:p>
            <a:pPr marL="304800" lvl="0" indent="-292100" algn="l" rtl="0">
              <a:lnSpc>
                <a:spcPct val="100000"/>
              </a:lnSpc>
              <a:spcBef>
                <a:spcPts val="1200"/>
              </a:spcBef>
              <a:spcAft>
                <a:spcPts val="0"/>
              </a:spcAft>
              <a:buClr>
                <a:schemeClr val="lt1"/>
              </a:buClr>
              <a:buSzPts val="3000"/>
              <a:buFont typeface="Arial Narrow"/>
              <a:buChar char="•"/>
            </a:pPr>
            <a:r>
              <a:rPr lang="en-US" sz="3000" dirty="0">
                <a:solidFill>
                  <a:schemeClr val="lt1"/>
                </a:solidFill>
                <a:latin typeface="Arial Narrow"/>
                <a:ea typeface="Arial Narrow"/>
                <a:cs typeface="Arial Narrow"/>
                <a:sym typeface="Arial Narrow"/>
              </a:rPr>
              <a:t>Yes, you could always Google your Rotary question</a:t>
            </a:r>
            <a:endParaRPr sz="3000" dirty="0">
              <a:solidFill>
                <a:schemeClr val="lt1"/>
              </a:solidFill>
              <a:latin typeface="Arial Narrow"/>
              <a:ea typeface="Arial Narrow"/>
              <a:cs typeface="Arial Narrow"/>
              <a:sym typeface="Arial Narrow"/>
            </a:endParaRPr>
          </a:p>
          <a:p>
            <a:pPr marL="482600" lvl="0" indent="-482600" algn="l" rtl="0">
              <a:lnSpc>
                <a:spcPct val="100000"/>
              </a:lnSpc>
              <a:spcBef>
                <a:spcPts val="1200"/>
              </a:spcBef>
              <a:spcAft>
                <a:spcPts val="0"/>
              </a:spcAft>
              <a:buSzPts val="4400"/>
              <a:buFont typeface="Arial"/>
              <a:buNone/>
            </a:pPr>
            <a:endParaRPr sz="4400" dirty="0">
              <a:solidFill>
                <a:srgbClr val="FFFFFF"/>
              </a:solidFill>
              <a:latin typeface="Arial Narrow"/>
              <a:ea typeface="Arial Narrow"/>
              <a:cs typeface="Arial Narrow"/>
              <a:sym typeface="Arial Narrow"/>
            </a:endParaRPr>
          </a:p>
          <a:p>
            <a:pPr marL="482600" lvl="0" indent="-482600" algn="l" rtl="0">
              <a:lnSpc>
                <a:spcPct val="100000"/>
              </a:lnSpc>
              <a:spcBef>
                <a:spcPts val="1200"/>
              </a:spcBef>
              <a:spcAft>
                <a:spcPts val="0"/>
              </a:spcAft>
              <a:buSzPts val="4400"/>
              <a:buFont typeface="Arial"/>
              <a:buNone/>
            </a:pPr>
            <a:endParaRPr sz="4400" b="1" dirty="0">
              <a:solidFill>
                <a:srgbClr val="FFFFFF"/>
              </a:solidFill>
              <a:latin typeface="Arial Narrow"/>
              <a:ea typeface="Arial Narrow"/>
              <a:cs typeface="Arial Narrow"/>
              <a:sym typeface="Arial Narrow"/>
            </a:endParaRPr>
          </a:p>
          <a:p>
            <a:pPr marL="482600" lvl="0" indent="-482600" algn="l" rtl="0">
              <a:lnSpc>
                <a:spcPct val="100000"/>
              </a:lnSpc>
              <a:spcBef>
                <a:spcPts val="1200"/>
              </a:spcBef>
              <a:spcAft>
                <a:spcPts val="0"/>
              </a:spcAft>
              <a:buSzPts val="4400"/>
              <a:buFont typeface="Arial"/>
              <a:buNone/>
            </a:pPr>
            <a:endParaRPr sz="4400" b="1" dirty="0">
              <a:solidFill>
                <a:srgbClr val="FFFFFF"/>
              </a:solidFill>
              <a:latin typeface="Arial Narrow"/>
              <a:ea typeface="Arial Narrow"/>
              <a:cs typeface="Arial Narrow"/>
              <a:sym typeface="Arial Narrow"/>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EDF609-2296-A2F1-0305-C33F6A40E171}"/>
              </a:ext>
            </a:extLst>
          </p:cNvPr>
          <p:cNvPicPr>
            <a:picLocks noChangeAspect="1"/>
          </p:cNvPicPr>
          <p:nvPr/>
        </p:nvPicPr>
        <p:blipFill>
          <a:blip r:embed="rId2"/>
          <a:stretch>
            <a:fillRect/>
          </a:stretch>
        </p:blipFill>
        <p:spPr>
          <a:xfrm>
            <a:off x="385954" y="2358188"/>
            <a:ext cx="8339722" cy="3924575"/>
          </a:xfrm>
          <a:prstGeom prst="rect">
            <a:avLst/>
          </a:prstGeom>
        </p:spPr>
      </p:pic>
      <p:sp>
        <p:nvSpPr>
          <p:cNvPr id="6" name="Text Placeholder 5">
            <a:extLst>
              <a:ext uri="{FF2B5EF4-FFF2-40B4-BE49-F238E27FC236}">
                <a16:creationId xmlns:a16="http://schemas.microsoft.com/office/drawing/2014/main" id="{A89DD841-26E1-3D3D-FFD1-9CA4C3D64DB3}"/>
              </a:ext>
            </a:extLst>
          </p:cNvPr>
          <p:cNvSpPr>
            <a:spLocks noGrp="1"/>
          </p:cNvSpPr>
          <p:nvPr>
            <p:ph type="body" idx="1"/>
          </p:nvPr>
        </p:nvSpPr>
        <p:spPr>
          <a:xfrm>
            <a:off x="418324" y="575237"/>
            <a:ext cx="8268476" cy="6282763"/>
          </a:xfrm>
        </p:spPr>
        <p:txBody>
          <a:bodyPr/>
          <a:lstStyle/>
          <a:p>
            <a:endParaRPr lang="en-US" dirty="0"/>
          </a:p>
        </p:txBody>
      </p:sp>
      <p:sp>
        <p:nvSpPr>
          <p:cNvPr id="8" name="Google Shape;277;p8">
            <a:extLst>
              <a:ext uri="{FF2B5EF4-FFF2-40B4-BE49-F238E27FC236}">
                <a16:creationId xmlns:a16="http://schemas.microsoft.com/office/drawing/2014/main" id="{813B4BC7-78DA-EC45-30CB-EA812E8C5765}"/>
              </a:ext>
            </a:extLst>
          </p:cNvPr>
          <p:cNvSpPr>
            <a:spLocks noGrp="1"/>
          </p:cNvSpPr>
          <p:nvPr>
            <p:ph type="title"/>
          </p:nvPr>
        </p:nvSpPr>
        <p:spPr>
          <a:xfrm>
            <a:off x="0" y="661737"/>
            <a:ext cx="9144000" cy="625642"/>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r>
              <a:rPr lang="en-US" dirty="0"/>
              <a:t>   </a:t>
            </a:r>
            <a:br>
              <a:rPr lang="en-US" sz="2000" dirty="0">
                <a:solidFill>
                  <a:schemeClr val="accent6"/>
                </a:solidFill>
              </a:rPr>
            </a:br>
            <a:r>
              <a:rPr lang="en-US" sz="2000" dirty="0">
                <a:solidFill>
                  <a:schemeClr val="accent6"/>
                </a:solidFill>
              </a:rPr>
              <a:t>   ROTARY 101- THE NUMBER ONE REASON WHY MEMBERS STAY IN ROTARY</a:t>
            </a:r>
          </a:p>
        </p:txBody>
      </p:sp>
    </p:spTree>
    <p:extLst>
      <p:ext uri="{BB962C8B-B14F-4D97-AF65-F5344CB8AC3E}">
        <p14:creationId xmlns:p14="http://schemas.microsoft.com/office/powerpoint/2010/main" val="3011168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8EF29-FCA0-F588-D9B1-58A934015D3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EA9E254-DE28-3BE7-8115-7C11866F0788}"/>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23F7D4C1-C632-86DC-7883-FB0E71115228}"/>
              </a:ext>
            </a:extLst>
          </p:cNvPr>
          <p:cNvSpPr>
            <a:spLocks noGrp="1"/>
          </p:cNvSpPr>
          <p:nvPr>
            <p:ph type="body" idx="2"/>
          </p:nvPr>
        </p:nvSpPr>
        <p:spPr/>
        <p:txBody>
          <a:bodyPr/>
          <a:lstStyle/>
          <a:p>
            <a:endParaRPr lang="en-US"/>
          </a:p>
        </p:txBody>
      </p:sp>
      <p:pic>
        <p:nvPicPr>
          <p:cNvPr id="6" name="Picture 5" descr="A blue and white quote&#10;&#10;Description automatically generated">
            <a:extLst>
              <a:ext uri="{FF2B5EF4-FFF2-40B4-BE49-F238E27FC236}">
                <a16:creationId xmlns:a16="http://schemas.microsoft.com/office/drawing/2014/main" id="{4FEE1060-DF57-720F-E715-72A95D4C9267}"/>
              </a:ext>
            </a:extLst>
          </p:cNvPr>
          <p:cNvPicPr>
            <a:picLocks noChangeAspect="1"/>
          </p:cNvPicPr>
          <p:nvPr/>
        </p:nvPicPr>
        <p:blipFill>
          <a:blip r:embed="rId2"/>
          <a:stretch>
            <a:fillRect/>
          </a:stretch>
        </p:blipFill>
        <p:spPr>
          <a:xfrm>
            <a:off x="162426" y="160549"/>
            <a:ext cx="8819147" cy="6614361"/>
          </a:xfrm>
          <a:prstGeom prst="rect">
            <a:avLst/>
          </a:prstGeom>
        </p:spPr>
      </p:pic>
    </p:spTree>
    <p:extLst>
      <p:ext uri="{BB962C8B-B14F-4D97-AF65-F5344CB8AC3E}">
        <p14:creationId xmlns:p14="http://schemas.microsoft.com/office/powerpoint/2010/main" val="2622975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48"/>
          <p:cNvSpPr/>
          <p:nvPr/>
        </p:nvSpPr>
        <p:spPr>
          <a:xfrm>
            <a:off x="6781800" y="6477000"/>
            <a:ext cx="1930400" cy="127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BCBDC0"/>
                </a:solidFill>
                <a:latin typeface="Arial Narrow"/>
                <a:ea typeface="Arial Narrow"/>
                <a:cs typeface="Arial Narrow"/>
                <a:sym typeface="Arial Narrow"/>
              </a:rPr>
              <a:t>STRENGTHENING ROTARY  |    </a:t>
            </a:r>
            <a:endParaRPr sz="1400" b="0" i="0" u="none" strike="noStrike" cap="none">
              <a:solidFill>
                <a:srgbClr val="000000"/>
              </a:solidFill>
              <a:latin typeface="Arial"/>
              <a:ea typeface="Arial"/>
              <a:cs typeface="Arial"/>
              <a:sym typeface="Arial"/>
            </a:endParaRPr>
          </a:p>
        </p:txBody>
      </p:sp>
      <p:pic>
        <p:nvPicPr>
          <p:cNvPr id="525" name="Google Shape;525;p48"/>
          <p:cNvPicPr preferRelativeResize="0"/>
          <p:nvPr/>
        </p:nvPicPr>
        <p:blipFill rotWithShape="1">
          <a:blip r:embed="rId3">
            <a:alphaModFix/>
          </a:blip>
          <a:srcRect/>
          <a:stretch/>
        </p:blipFill>
        <p:spPr>
          <a:xfrm>
            <a:off x="457200" y="6264275"/>
            <a:ext cx="1084263" cy="406400"/>
          </a:xfrm>
          <a:prstGeom prst="rect">
            <a:avLst/>
          </a:prstGeom>
          <a:noFill/>
          <a:ln>
            <a:noFill/>
          </a:ln>
        </p:spPr>
      </p:pic>
      <p:sp>
        <p:nvSpPr>
          <p:cNvPr id="526" name="Google Shape;526;p48"/>
          <p:cNvSpPr/>
          <p:nvPr/>
        </p:nvSpPr>
        <p:spPr>
          <a:xfrm>
            <a:off x="0" y="0"/>
            <a:ext cx="9156700" cy="6858000"/>
          </a:xfrm>
          <a:prstGeom prst="rect">
            <a:avLst/>
          </a:pr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527" name="Google Shape;527;p48"/>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528" name="Google Shape;528;p48"/>
          <p:cNvSpPr/>
          <p:nvPr/>
        </p:nvSpPr>
        <p:spPr>
          <a:xfrm>
            <a:off x="0" y="989013"/>
            <a:ext cx="9156700" cy="5102225"/>
          </a:xfrm>
          <a:prstGeom prst="rect">
            <a:avLst/>
          </a:prstGeom>
          <a:solidFill>
            <a:srgbClr val="005DAA"/>
          </a:solidFill>
          <a:ln>
            <a:noFill/>
          </a:ln>
          <a:effectLst>
            <a:outerShdw blurRad="101600" dist="63500" dir="27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529" name="Google Shape;529;p48"/>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530" name="Google Shape;530;p48"/>
          <p:cNvSpPr txBox="1">
            <a:spLocks noGrp="1"/>
          </p:cNvSpPr>
          <p:nvPr>
            <p:ph type="title"/>
          </p:nvPr>
        </p:nvSpPr>
        <p:spPr>
          <a:xfrm>
            <a:off x="381000" y="0"/>
            <a:ext cx="8763000" cy="1447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2800">
                <a:solidFill>
                  <a:srgbClr val="000090"/>
                </a:solidFill>
                <a:latin typeface="Arial Narrow"/>
                <a:ea typeface="Arial Narrow"/>
                <a:cs typeface="Arial Narrow"/>
                <a:sym typeface="Arial Narrow"/>
              </a:rPr>
              <a:t>ROTARY 101-   INFORM  |  INSPIRE  |  EMPOWER</a:t>
            </a:r>
            <a:endParaRPr/>
          </a:p>
        </p:txBody>
      </p:sp>
      <p:sp>
        <p:nvSpPr>
          <p:cNvPr id="531" name="Google Shape;531;p48"/>
          <p:cNvSpPr txBox="1">
            <a:spLocks noGrp="1"/>
          </p:cNvSpPr>
          <p:nvPr>
            <p:ph type="body" idx="1"/>
          </p:nvPr>
        </p:nvSpPr>
        <p:spPr>
          <a:xfrm>
            <a:off x="457200" y="838200"/>
            <a:ext cx="8229600" cy="60198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SzPts val="4400"/>
              <a:buNone/>
            </a:pPr>
            <a:endParaRPr sz="4400" b="1">
              <a:solidFill>
                <a:srgbClr val="BFBFBF"/>
              </a:solidFill>
              <a:latin typeface="Geo"/>
              <a:ea typeface="Geo"/>
              <a:cs typeface="Geo"/>
              <a:sym typeface="Geo"/>
            </a:endParaRPr>
          </a:p>
          <a:p>
            <a:pPr marL="0" lvl="0" indent="0" algn="l" rtl="0">
              <a:lnSpc>
                <a:spcPct val="100000"/>
              </a:lnSpc>
              <a:spcBef>
                <a:spcPts val="1200"/>
              </a:spcBef>
              <a:spcAft>
                <a:spcPts val="0"/>
              </a:spcAft>
              <a:buSzPts val="4400"/>
              <a:buNone/>
            </a:pPr>
            <a:r>
              <a:rPr lang="en-US" sz="4400">
                <a:solidFill>
                  <a:srgbClr val="BFBFBF"/>
                </a:solidFill>
                <a:latin typeface="Arial Narrow"/>
                <a:ea typeface="Arial Narrow"/>
                <a:cs typeface="Arial Narrow"/>
                <a:sym typeface="Arial Narrow"/>
              </a:rPr>
              <a:t>Hoping that this was interesting, helpful, informative and will inspire you to have fun and get involved at our Club, District and International level by……..</a:t>
            </a:r>
            <a:endParaRPr/>
          </a:p>
          <a:p>
            <a:pPr marL="304800" lvl="0" indent="-76200" algn="l" rtl="0">
              <a:lnSpc>
                <a:spcPct val="100000"/>
              </a:lnSpc>
              <a:spcBef>
                <a:spcPts val="1200"/>
              </a:spcBef>
              <a:spcAft>
                <a:spcPts val="0"/>
              </a:spcAft>
              <a:buSzPts val="3600"/>
              <a:buNone/>
            </a:pPr>
            <a:endParaRPr sz="3600">
              <a:solidFill>
                <a:schemeClr val="lt1"/>
              </a:solidFill>
              <a:latin typeface="Georgia"/>
              <a:ea typeface="Georgia"/>
              <a:cs typeface="Georgia"/>
              <a:sym typeface="Georgia"/>
            </a:endParaRPr>
          </a:p>
          <a:p>
            <a:pPr marL="482600" lvl="0" indent="-482600" algn="l" rtl="0">
              <a:lnSpc>
                <a:spcPct val="100000"/>
              </a:lnSpc>
              <a:spcBef>
                <a:spcPts val="1200"/>
              </a:spcBef>
              <a:spcAft>
                <a:spcPts val="0"/>
              </a:spcAft>
              <a:buSzPts val="4400"/>
              <a:buFont typeface="Arial"/>
              <a:buNone/>
            </a:pPr>
            <a:endParaRPr sz="4400">
              <a:solidFill>
                <a:srgbClr val="FFFFFF"/>
              </a:solidFill>
              <a:latin typeface="Arial Narrow"/>
              <a:ea typeface="Arial Narrow"/>
              <a:cs typeface="Arial Narrow"/>
              <a:sym typeface="Arial Narrow"/>
            </a:endParaRPr>
          </a:p>
          <a:p>
            <a:pPr marL="482600" lvl="0" indent="-482600" algn="l" rtl="0">
              <a:lnSpc>
                <a:spcPct val="100000"/>
              </a:lnSpc>
              <a:spcBef>
                <a:spcPts val="1200"/>
              </a:spcBef>
              <a:spcAft>
                <a:spcPts val="0"/>
              </a:spcAft>
              <a:buSzPts val="4400"/>
              <a:buFont typeface="Arial"/>
              <a:buNone/>
            </a:pPr>
            <a:endParaRPr sz="4400" b="1">
              <a:solidFill>
                <a:srgbClr val="FFFFFF"/>
              </a:solidFill>
              <a:latin typeface="Arial Narrow"/>
              <a:ea typeface="Arial Narrow"/>
              <a:cs typeface="Arial Narrow"/>
              <a:sym typeface="Arial Narrow"/>
            </a:endParaRPr>
          </a:p>
          <a:p>
            <a:pPr marL="482600" lvl="0" indent="-482600" algn="l" rtl="0">
              <a:lnSpc>
                <a:spcPct val="100000"/>
              </a:lnSpc>
              <a:spcBef>
                <a:spcPts val="1200"/>
              </a:spcBef>
              <a:spcAft>
                <a:spcPts val="0"/>
              </a:spcAft>
              <a:buSzPts val="4400"/>
              <a:buFont typeface="Arial"/>
              <a:buNone/>
            </a:pPr>
            <a:endParaRPr sz="4400" b="1">
              <a:solidFill>
                <a:srgbClr val="FFFFFF"/>
              </a:solidFill>
              <a:latin typeface="Arial Narrow"/>
              <a:ea typeface="Arial Narrow"/>
              <a:cs typeface="Arial Narrow"/>
              <a:sym typeface="Arial Narrow"/>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9"/>
          <p:cNvSpPr/>
          <p:nvPr/>
        </p:nvSpPr>
        <p:spPr>
          <a:xfrm>
            <a:off x="6781800" y="6477000"/>
            <a:ext cx="1930400" cy="127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BCBDC0"/>
                </a:solidFill>
                <a:latin typeface="Arial Narrow"/>
                <a:ea typeface="Arial Narrow"/>
                <a:cs typeface="Arial Narrow"/>
                <a:sym typeface="Arial Narrow"/>
              </a:rPr>
              <a:t>STRENGTHENING ROTARY  |    </a:t>
            </a:r>
            <a:endParaRPr sz="1400" b="0" i="0" u="none" strike="noStrike" cap="none">
              <a:solidFill>
                <a:srgbClr val="000000"/>
              </a:solidFill>
              <a:latin typeface="Arial"/>
              <a:ea typeface="Arial"/>
              <a:cs typeface="Arial"/>
              <a:sym typeface="Arial"/>
            </a:endParaRPr>
          </a:p>
        </p:txBody>
      </p:sp>
      <p:pic>
        <p:nvPicPr>
          <p:cNvPr id="537" name="Google Shape;537;p49"/>
          <p:cNvPicPr preferRelativeResize="0"/>
          <p:nvPr/>
        </p:nvPicPr>
        <p:blipFill rotWithShape="1">
          <a:blip r:embed="rId3">
            <a:alphaModFix/>
          </a:blip>
          <a:srcRect/>
          <a:stretch/>
        </p:blipFill>
        <p:spPr>
          <a:xfrm>
            <a:off x="762000" y="6248400"/>
            <a:ext cx="1084263" cy="406400"/>
          </a:xfrm>
          <a:prstGeom prst="rect">
            <a:avLst/>
          </a:prstGeom>
          <a:noFill/>
          <a:ln>
            <a:noFill/>
          </a:ln>
        </p:spPr>
      </p:pic>
      <p:sp>
        <p:nvSpPr>
          <p:cNvPr id="538" name="Google Shape;538;p49"/>
          <p:cNvSpPr/>
          <p:nvPr/>
        </p:nvSpPr>
        <p:spPr>
          <a:xfrm>
            <a:off x="0" y="0"/>
            <a:ext cx="9156700" cy="6858000"/>
          </a:xfrm>
          <a:prstGeom prst="rect">
            <a:avLst/>
          </a:pr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539" name="Google Shape;539;p49"/>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540" name="Google Shape;540;p49"/>
          <p:cNvSpPr/>
          <p:nvPr/>
        </p:nvSpPr>
        <p:spPr>
          <a:xfrm>
            <a:off x="0" y="989013"/>
            <a:ext cx="9156700" cy="5102225"/>
          </a:xfrm>
          <a:prstGeom prst="rect">
            <a:avLst/>
          </a:prstGeom>
          <a:solidFill>
            <a:srgbClr val="005DAA"/>
          </a:solidFill>
          <a:ln>
            <a:noFill/>
          </a:ln>
          <a:effectLst>
            <a:outerShdw blurRad="101600" dist="63500" dir="27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541" name="Google Shape;541;p49"/>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542" name="Google Shape;542;p49"/>
          <p:cNvSpPr txBox="1">
            <a:spLocks noGrp="1"/>
          </p:cNvSpPr>
          <p:nvPr>
            <p:ph type="title"/>
          </p:nvPr>
        </p:nvSpPr>
        <p:spPr>
          <a:xfrm>
            <a:off x="304800" y="0"/>
            <a:ext cx="8839200" cy="1447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2800">
                <a:latin typeface="Arial Narrow"/>
                <a:ea typeface="Arial Narrow"/>
                <a:cs typeface="Arial Narrow"/>
                <a:sym typeface="Arial Narrow"/>
              </a:rPr>
              <a:t>ROTARY 101-   INFORM  |  INSPIRE  |  EMPOWER</a:t>
            </a:r>
            <a:endParaRPr/>
          </a:p>
        </p:txBody>
      </p:sp>
      <p:sp>
        <p:nvSpPr>
          <p:cNvPr id="543" name="Google Shape;543;p49"/>
          <p:cNvSpPr txBox="1">
            <a:spLocks noGrp="1"/>
          </p:cNvSpPr>
          <p:nvPr>
            <p:ph type="body" idx="1"/>
          </p:nvPr>
        </p:nvSpPr>
        <p:spPr>
          <a:xfrm>
            <a:off x="457200" y="304800"/>
            <a:ext cx="8382000" cy="5867400"/>
          </a:xfrm>
          <a:prstGeom prst="rect">
            <a:avLst/>
          </a:prstGeom>
          <a:noFill/>
          <a:ln>
            <a:noFill/>
          </a:ln>
        </p:spPr>
        <p:txBody>
          <a:bodyPr spcFirstLastPara="1" wrap="square" lIns="38100" tIns="38100" rIns="38100" bIns="38100" anchor="t" anchorCtr="0">
            <a:noAutofit/>
          </a:bodyPr>
          <a:lstStyle/>
          <a:p>
            <a:pPr marL="0" lvl="0" indent="0" algn="l" rtl="0">
              <a:lnSpc>
                <a:spcPct val="100000"/>
              </a:lnSpc>
              <a:spcBef>
                <a:spcPts val="0"/>
              </a:spcBef>
              <a:spcAft>
                <a:spcPts val="0"/>
              </a:spcAft>
              <a:buSzPts val="3600"/>
              <a:buNone/>
            </a:pPr>
            <a:endParaRPr sz="3600">
              <a:solidFill>
                <a:srgbClr val="BFBFBF"/>
              </a:solidFill>
              <a:latin typeface="Georgia"/>
              <a:ea typeface="Georgia"/>
              <a:cs typeface="Georgia"/>
              <a:sym typeface="Georgia"/>
            </a:endParaRPr>
          </a:p>
          <a:p>
            <a:pPr marL="304800" lvl="0" indent="-304800" algn="l" rtl="0">
              <a:lnSpc>
                <a:spcPct val="100000"/>
              </a:lnSpc>
              <a:spcBef>
                <a:spcPts val="1200"/>
              </a:spcBef>
              <a:spcAft>
                <a:spcPts val="0"/>
              </a:spcAft>
              <a:buSzPts val="2400"/>
              <a:buChar char="•"/>
            </a:pPr>
            <a:r>
              <a:rPr lang="en-US" sz="2400">
                <a:solidFill>
                  <a:schemeClr val="lt1"/>
                </a:solidFill>
                <a:latin typeface="Arial Narrow"/>
                <a:ea typeface="Arial Narrow"/>
                <a:cs typeface="Arial Narrow"/>
                <a:sym typeface="Arial Narrow"/>
              </a:rPr>
              <a:t>Joining a Committee</a:t>
            </a:r>
            <a:endParaRPr/>
          </a:p>
          <a:p>
            <a:pPr marL="304800" lvl="0" indent="-304800" algn="l" rtl="0">
              <a:lnSpc>
                <a:spcPct val="100000"/>
              </a:lnSpc>
              <a:spcBef>
                <a:spcPts val="1200"/>
              </a:spcBef>
              <a:spcAft>
                <a:spcPts val="0"/>
              </a:spcAft>
              <a:buSzPts val="2400"/>
              <a:buChar char="•"/>
            </a:pPr>
            <a:r>
              <a:rPr lang="en-US" sz="2400">
                <a:solidFill>
                  <a:schemeClr val="lt1"/>
                </a:solidFill>
                <a:latin typeface="Arial Narrow"/>
                <a:ea typeface="Arial Narrow"/>
                <a:cs typeface="Arial Narrow"/>
                <a:sym typeface="Arial Narrow"/>
              </a:rPr>
              <a:t>Visiting other Rotary Clubs</a:t>
            </a:r>
            <a:endParaRPr/>
          </a:p>
          <a:p>
            <a:pPr marL="304800" lvl="0" indent="-304800" algn="l" rtl="0">
              <a:lnSpc>
                <a:spcPct val="100000"/>
              </a:lnSpc>
              <a:spcBef>
                <a:spcPts val="1200"/>
              </a:spcBef>
              <a:spcAft>
                <a:spcPts val="0"/>
              </a:spcAft>
              <a:buSzPts val="2400"/>
              <a:buChar char="•"/>
            </a:pPr>
            <a:r>
              <a:rPr lang="en-US" sz="2400">
                <a:solidFill>
                  <a:schemeClr val="lt1"/>
                </a:solidFill>
                <a:latin typeface="Arial Narrow"/>
                <a:ea typeface="Arial Narrow"/>
                <a:cs typeface="Arial Narrow"/>
                <a:sym typeface="Arial Narrow"/>
              </a:rPr>
              <a:t>Inviting a guest to a Club meeting</a:t>
            </a:r>
            <a:endParaRPr/>
          </a:p>
          <a:p>
            <a:pPr marL="304800" lvl="0" indent="-304800" algn="l" rtl="0">
              <a:lnSpc>
                <a:spcPct val="100000"/>
              </a:lnSpc>
              <a:spcBef>
                <a:spcPts val="1200"/>
              </a:spcBef>
              <a:spcAft>
                <a:spcPts val="0"/>
              </a:spcAft>
              <a:buSzPts val="2400"/>
              <a:buChar char="•"/>
            </a:pPr>
            <a:r>
              <a:rPr lang="en-US" sz="2400">
                <a:solidFill>
                  <a:schemeClr val="lt1"/>
                </a:solidFill>
                <a:latin typeface="Arial Narrow"/>
                <a:ea typeface="Arial Narrow"/>
                <a:cs typeface="Arial Narrow"/>
                <a:sym typeface="Arial Narrow"/>
              </a:rPr>
              <a:t>Attending a District Conference (Tri-Con Brookfield, WI 25-26 April)</a:t>
            </a:r>
            <a:endParaRPr/>
          </a:p>
          <a:p>
            <a:pPr marL="304800" lvl="0" indent="-304800" algn="l" rtl="0">
              <a:lnSpc>
                <a:spcPct val="100000"/>
              </a:lnSpc>
              <a:spcBef>
                <a:spcPts val="1200"/>
              </a:spcBef>
              <a:spcAft>
                <a:spcPts val="0"/>
              </a:spcAft>
              <a:buSzPts val="2400"/>
              <a:buChar char="•"/>
            </a:pPr>
            <a:r>
              <a:rPr lang="en-US" sz="2400">
                <a:solidFill>
                  <a:schemeClr val="lt1"/>
                </a:solidFill>
                <a:latin typeface="Arial Narrow"/>
                <a:ea typeface="Arial Narrow"/>
                <a:cs typeface="Arial Narrow"/>
                <a:sym typeface="Arial Narrow"/>
              </a:rPr>
              <a:t>Attending a District event   </a:t>
            </a:r>
            <a:endParaRPr/>
          </a:p>
          <a:p>
            <a:pPr marL="304800" lvl="0" indent="-304800" algn="l" rtl="0">
              <a:lnSpc>
                <a:spcPct val="100000"/>
              </a:lnSpc>
              <a:spcBef>
                <a:spcPts val="1200"/>
              </a:spcBef>
              <a:spcAft>
                <a:spcPts val="0"/>
              </a:spcAft>
              <a:buSzPts val="2400"/>
              <a:buChar char="•"/>
            </a:pPr>
            <a:r>
              <a:rPr lang="en-US" sz="2400">
                <a:solidFill>
                  <a:schemeClr val="lt1"/>
                </a:solidFill>
                <a:latin typeface="Arial Narrow"/>
                <a:ea typeface="Arial Narrow"/>
                <a:cs typeface="Arial Narrow"/>
                <a:sym typeface="Arial Narrow"/>
              </a:rPr>
              <a:t>Volunteering for an International project</a:t>
            </a:r>
            <a:endParaRPr/>
          </a:p>
          <a:p>
            <a:pPr marL="304800" lvl="0" indent="-304800" algn="l" rtl="0">
              <a:lnSpc>
                <a:spcPct val="100000"/>
              </a:lnSpc>
              <a:spcBef>
                <a:spcPts val="1200"/>
              </a:spcBef>
              <a:spcAft>
                <a:spcPts val="0"/>
              </a:spcAft>
              <a:buSzPts val="2400"/>
              <a:buChar char="•"/>
            </a:pPr>
            <a:r>
              <a:rPr lang="en-US" sz="2400">
                <a:solidFill>
                  <a:schemeClr val="lt1"/>
                </a:solidFill>
                <a:latin typeface="Arial Narrow"/>
                <a:ea typeface="Arial Narrow"/>
                <a:cs typeface="Arial Narrow"/>
                <a:sym typeface="Arial Narrow"/>
              </a:rPr>
              <a:t>Attending a RI Convention (</a:t>
            </a:r>
            <a:r>
              <a:rPr lang="en-US" sz="2400" u="sng">
                <a:solidFill>
                  <a:schemeClr val="hlink"/>
                </a:solidFill>
                <a:latin typeface="Arial Narrow"/>
                <a:ea typeface="Arial Narrow"/>
                <a:cs typeface="Arial Narrow"/>
                <a:sym typeface="Arial Narrow"/>
                <a:hlinkClick r:id="rId4"/>
              </a:rPr>
              <a:t>Calgary, Canada 21-25 June ‘25 </a:t>
            </a:r>
            <a:r>
              <a:rPr lang="en-US" sz="2400">
                <a:solidFill>
                  <a:schemeClr val="lt1"/>
                </a:solidFill>
                <a:latin typeface="Arial Narrow"/>
                <a:ea typeface="Arial Narrow"/>
                <a:cs typeface="Arial Narrow"/>
                <a:sym typeface="Arial Narrow"/>
              </a:rPr>
              <a:t>)</a:t>
            </a:r>
            <a:endParaRPr/>
          </a:p>
          <a:p>
            <a:pPr marL="304800" lvl="0" indent="-304800" algn="l" rtl="0">
              <a:lnSpc>
                <a:spcPct val="100000"/>
              </a:lnSpc>
              <a:spcBef>
                <a:spcPts val="1200"/>
              </a:spcBef>
              <a:spcAft>
                <a:spcPts val="0"/>
              </a:spcAft>
              <a:buSzPts val="2400"/>
              <a:buChar char="•"/>
            </a:pPr>
            <a:r>
              <a:rPr lang="en-US" sz="2400">
                <a:solidFill>
                  <a:schemeClr val="lt1"/>
                </a:solidFill>
                <a:latin typeface="Arial Narrow"/>
                <a:ea typeface="Arial Narrow"/>
                <a:cs typeface="Arial Narrow"/>
                <a:sym typeface="Arial Narrow"/>
              </a:rPr>
              <a:t>Joining a Rotary Fellowships (check </a:t>
            </a:r>
            <a:r>
              <a:rPr lang="en-US" sz="2400" u="sng">
                <a:solidFill>
                  <a:schemeClr val="lt1"/>
                </a:solidFill>
                <a:latin typeface="Arial Narrow"/>
                <a:ea typeface="Arial Narrow"/>
                <a:cs typeface="Arial Narrow"/>
                <a:sym typeface="Arial Narrow"/>
                <a:hlinkClick r:id="rId5">
                  <a:extLst>
                    <a:ext uri="{A12FA001-AC4F-418D-AE19-62706E023703}">
                      <ahyp:hlinkClr xmlns:ahyp="http://schemas.microsoft.com/office/drawing/2018/hyperlinkcolor" val="tx"/>
                    </a:ext>
                  </a:extLst>
                </a:hlinkClick>
              </a:rPr>
              <a:t>www.rotary.org</a:t>
            </a:r>
            <a:r>
              <a:rPr lang="en-US" sz="2400">
                <a:solidFill>
                  <a:schemeClr val="lt1"/>
                </a:solidFill>
                <a:latin typeface="Arial Narrow"/>
                <a:ea typeface="Arial Narrow"/>
                <a:cs typeface="Arial Narrow"/>
                <a:sym typeface="Arial Narrow"/>
              </a:rPr>
              <a:t>)</a:t>
            </a:r>
            <a:endParaRPr/>
          </a:p>
          <a:p>
            <a:pPr marL="304800" lvl="0" indent="-304800" algn="l" rtl="0">
              <a:lnSpc>
                <a:spcPct val="100000"/>
              </a:lnSpc>
              <a:spcBef>
                <a:spcPts val="1200"/>
              </a:spcBef>
              <a:spcAft>
                <a:spcPts val="0"/>
              </a:spcAft>
              <a:buSzPts val="2400"/>
              <a:buChar char="•"/>
            </a:pPr>
            <a:r>
              <a:rPr lang="en-US" sz="2400">
                <a:solidFill>
                  <a:schemeClr val="lt1"/>
                </a:solidFill>
                <a:latin typeface="Arial Narrow"/>
                <a:ea typeface="Arial Narrow"/>
                <a:cs typeface="Arial Narrow"/>
                <a:sym typeface="Arial Narrow"/>
              </a:rPr>
              <a:t> </a:t>
            </a:r>
            <a:endParaRPr/>
          </a:p>
          <a:p>
            <a:pPr marL="304800" lvl="0" indent="-101600" algn="l" rtl="0">
              <a:lnSpc>
                <a:spcPct val="100000"/>
              </a:lnSpc>
              <a:spcBef>
                <a:spcPts val="1200"/>
              </a:spcBef>
              <a:spcAft>
                <a:spcPts val="0"/>
              </a:spcAft>
              <a:buSzPts val="3200"/>
              <a:buNone/>
            </a:pPr>
            <a:endParaRPr>
              <a:solidFill>
                <a:schemeClr val="lt1"/>
              </a:solidFill>
              <a:latin typeface="Georgia"/>
              <a:ea typeface="Georgia"/>
              <a:cs typeface="Georgia"/>
              <a:sym typeface="Georgia"/>
            </a:endParaRPr>
          </a:p>
          <a:p>
            <a:pPr marL="304800" lvl="0" indent="-101600" algn="l" rtl="0">
              <a:lnSpc>
                <a:spcPct val="100000"/>
              </a:lnSpc>
              <a:spcBef>
                <a:spcPts val="1200"/>
              </a:spcBef>
              <a:spcAft>
                <a:spcPts val="0"/>
              </a:spcAft>
              <a:buSzPts val="3200"/>
              <a:buNone/>
            </a:pPr>
            <a:endParaRPr>
              <a:solidFill>
                <a:schemeClr val="lt1"/>
              </a:solidFill>
              <a:latin typeface="Georgia"/>
              <a:ea typeface="Georgia"/>
              <a:cs typeface="Georgia"/>
              <a:sym typeface="Georgia"/>
            </a:endParaRPr>
          </a:p>
          <a:p>
            <a:pPr marL="304800" lvl="0" indent="-76200" algn="l" rtl="0">
              <a:lnSpc>
                <a:spcPct val="100000"/>
              </a:lnSpc>
              <a:spcBef>
                <a:spcPts val="1200"/>
              </a:spcBef>
              <a:spcAft>
                <a:spcPts val="0"/>
              </a:spcAft>
              <a:buSzPts val="3600"/>
              <a:buNone/>
            </a:pPr>
            <a:endParaRPr sz="3600">
              <a:solidFill>
                <a:schemeClr val="lt1"/>
              </a:solidFill>
              <a:latin typeface="Georgia"/>
              <a:ea typeface="Georgia"/>
              <a:cs typeface="Georgia"/>
              <a:sym typeface="Georgia"/>
            </a:endParaRPr>
          </a:p>
          <a:p>
            <a:pPr marL="304800" lvl="0" indent="-76200" algn="l" rtl="0">
              <a:lnSpc>
                <a:spcPct val="100000"/>
              </a:lnSpc>
              <a:spcBef>
                <a:spcPts val="1200"/>
              </a:spcBef>
              <a:spcAft>
                <a:spcPts val="0"/>
              </a:spcAft>
              <a:buSzPts val="3600"/>
              <a:buNone/>
            </a:pPr>
            <a:endParaRPr sz="3600">
              <a:solidFill>
                <a:schemeClr val="lt1"/>
              </a:solidFill>
              <a:latin typeface="Georgia"/>
              <a:ea typeface="Georgia"/>
              <a:cs typeface="Georgia"/>
              <a:sym typeface="Georgia"/>
            </a:endParaRPr>
          </a:p>
          <a:p>
            <a:pPr marL="304800" lvl="0" indent="-76200" algn="l" rtl="0">
              <a:lnSpc>
                <a:spcPct val="100000"/>
              </a:lnSpc>
              <a:spcBef>
                <a:spcPts val="1200"/>
              </a:spcBef>
              <a:spcAft>
                <a:spcPts val="0"/>
              </a:spcAft>
              <a:buSzPts val="3600"/>
              <a:buNone/>
            </a:pPr>
            <a:endParaRPr sz="3600">
              <a:solidFill>
                <a:schemeClr val="lt1"/>
              </a:solidFill>
              <a:latin typeface="Georgia"/>
              <a:ea typeface="Georgia"/>
              <a:cs typeface="Georgia"/>
              <a:sym typeface="Georgia"/>
            </a:endParaRPr>
          </a:p>
          <a:p>
            <a:pPr marL="304800" lvl="0" indent="-304800" algn="l" rtl="0">
              <a:lnSpc>
                <a:spcPct val="100000"/>
              </a:lnSpc>
              <a:spcBef>
                <a:spcPts val="1200"/>
              </a:spcBef>
              <a:spcAft>
                <a:spcPts val="0"/>
              </a:spcAft>
              <a:buSzPts val="3600"/>
              <a:buChar char="•"/>
            </a:pPr>
            <a:r>
              <a:rPr lang="en-US" sz="3600">
                <a:solidFill>
                  <a:schemeClr val="lt1"/>
                </a:solidFill>
                <a:latin typeface="Georgia"/>
                <a:ea typeface="Georgia"/>
                <a:cs typeface="Georgia"/>
                <a:sym typeface="Georgia"/>
              </a:rPr>
              <a:t>Visit Rotary.org/My Rotary (sign up)/Rotary Club Central</a:t>
            </a:r>
            <a:endParaRPr sz="3600">
              <a:solidFill>
                <a:schemeClr val="lt1"/>
              </a:solidFill>
              <a:latin typeface="Georgia"/>
              <a:ea typeface="Georgia"/>
              <a:cs typeface="Georgia"/>
              <a:sym typeface="Georgia"/>
            </a:endParaRPr>
          </a:p>
          <a:p>
            <a:pPr marL="482600" lvl="0" indent="-482600" algn="l" rtl="0">
              <a:lnSpc>
                <a:spcPct val="100000"/>
              </a:lnSpc>
              <a:spcBef>
                <a:spcPts val="1200"/>
              </a:spcBef>
              <a:spcAft>
                <a:spcPts val="0"/>
              </a:spcAft>
              <a:buSzPts val="4400"/>
              <a:buFont typeface="Arial"/>
              <a:buNone/>
            </a:pPr>
            <a:endParaRPr sz="4400">
              <a:solidFill>
                <a:srgbClr val="FFFFFF"/>
              </a:solidFill>
              <a:latin typeface="Arial Narrow"/>
              <a:ea typeface="Arial Narrow"/>
              <a:cs typeface="Arial Narrow"/>
              <a:sym typeface="Arial Narrow"/>
            </a:endParaRPr>
          </a:p>
          <a:p>
            <a:pPr marL="482600" lvl="0" indent="-482600" algn="l" rtl="0">
              <a:lnSpc>
                <a:spcPct val="100000"/>
              </a:lnSpc>
              <a:spcBef>
                <a:spcPts val="1200"/>
              </a:spcBef>
              <a:spcAft>
                <a:spcPts val="0"/>
              </a:spcAft>
              <a:buSzPts val="4400"/>
              <a:buFont typeface="Arial"/>
              <a:buNone/>
            </a:pPr>
            <a:endParaRPr sz="4400" b="1">
              <a:solidFill>
                <a:srgbClr val="FFFFFF"/>
              </a:solidFill>
              <a:latin typeface="Arial Narrow"/>
              <a:ea typeface="Arial Narrow"/>
              <a:cs typeface="Arial Narrow"/>
              <a:sym typeface="Arial Narrow"/>
            </a:endParaRPr>
          </a:p>
          <a:p>
            <a:pPr marL="482600" lvl="0" indent="-482600" algn="l" rtl="0">
              <a:lnSpc>
                <a:spcPct val="100000"/>
              </a:lnSpc>
              <a:spcBef>
                <a:spcPts val="1200"/>
              </a:spcBef>
              <a:spcAft>
                <a:spcPts val="0"/>
              </a:spcAft>
              <a:buSzPts val="4400"/>
              <a:buFont typeface="Arial"/>
              <a:buNone/>
            </a:pPr>
            <a:endParaRPr sz="4400" b="1">
              <a:solidFill>
                <a:srgbClr val="FFFFFF"/>
              </a:solidFill>
              <a:latin typeface="Arial Narrow"/>
              <a:ea typeface="Arial Narrow"/>
              <a:cs typeface="Arial Narrow"/>
              <a:sym typeface="Arial Narro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
          <p:cNvSpPr/>
          <p:nvPr/>
        </p:nvSpPr>
        <p:spPr>
          <a:xfrm>
            <a:off x="6781800" y="6477000"/>
            <a:ext cx="1930400" cy="127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BCBDC0"/>
                </a:solidFill>
                <a:latin typeface="Arial Narrow"/>
                <a:ea typeface="Arial Narrow"/>
                <a:cs typeface="Arial Narrow"/>
                <a:sym typeface="Arial Narrow"/>
              </a:rPr>
              <a:t>STRENGTHENING ROTARY  |    </a:t>
            </a:r>
            <a:endParaRPr sz="1400" b="0" i="0" u="none" strike="noStrike" cap="none">
              <a:solidFill>
                <a:srgbClr val="000000"/>
              </a:solidFill>
              <a:latin typeface="Arial"/>
              <a:ea typeface="Arial"/>
              <a:cs typeface="Arial"/>
              <a:sym typeface="Arial"/>
            </a:endParaRPr>
          </a:p>
        </p:txBody>
      </p:sp>
      <p:pic>
        <p:nvPicPr>
          <p:cNvPr id="205" name="Google Shape;205;p3"/>
          <p:cNvPicPr preferRelativeResize="0"/>
          <p:nvPr/>
        </p:nvPicPr>
        <p:blipFill rotWithShape="1">
          <a:blip r:embed="rId3">
            <a:alphaModFix/>
          </a:blip>
          <a:srcRect/>
          <a:stretch/>
        </p:blipFill>
        <p:spPr>
          <a:xfrm>
            <a:off x="457200" y="6264275"/>
            <a:ext cx="1084263" cy="406400"/>
          </a:xfrm>
          <a:prstGeom prst="rect">
            <a:avLst/>
          </a:prstGeom>
          <a:noFill/>
          <a:ln>
            <a:noFill/>
          </a:ln>
        </p:spPr>
      </p:pic>
      <p:sp>
        <p:nvSpPr>
          <p:cNvPr id="206" name="Google Shape;206;p3"/>
          <p:cNvSpPr/>
          <p:nvPr/>
        </p:nvSpPr>
        <p:spPr>
          <a:xfrm>
            <a:off x="0" y="0"/>
            <a:ext cx="9156700" cy="6858000"/>
          </a:xfrm>
          <a:prstGeom prst="rect">
            <a:avLst/>
          </a:pr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207" name="Google Shape;207;p3"/>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pic>
        <p:nvPicPr>
          <p:cNvPr id="208" name="Google Shape;208;p3"/>
          <p:cNvPicPr preferRelativeResize="0"/>
          <p:nvPr/>
        </p:nvPicPr>
        <p:blipFill rotWithShape="1">
          <a:blip r:embed="rId4">
            <a:alphaModFix/>
          </a:blip>
          <a:srcRect/>
          <a:stretch/>
        </p:blipFill>
        <p:spPr>
          <a:xfrm>
            <a:off x="0" y="1000125"/>
            <a:ext cx="9144000" cy="5857875"/>
          </a:xfrm>
          <a:prstGeom prst="rect">
            <a:avLst/>
          </a:prstGeom>
          <a:noFill/>
          <a:ln>
            <a:noFill/>
          </a:ln>
        </p:spPr>
      </p:pic>
      <p:sp>
        <p:nvSpPr>
          <p:cNvPr id="209" name="Google Shape;209;p3"/>
          <p:cNvSpPr/>
          <p:nvPr/>
        </p:nvSpPr>
        <p:spPr>
          <a:xfrm>
            <a:off x="-76200" y="228600"/>
            <a:ext cx="9309100" cy="7620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210" name="Google Shape;210;p3"/>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2800">
                <a:solidFill>
                  <a:srgbClr val="000090"/>
                </a:solidFill>
                <a:latin typeface="Arial Narrow"/>
                <a:ea typeface="Arial Narrow"/>
                <a:cs typeface="Arial Narrow"/>
                <a:sym typeface="Arial Narrow"/>
              </a:rPr>
              <a:t>WHO or WHAT is ROTARY?-SURVEY RESULTS</a:t>
            </a:r>
            <a:endParaRPr/>
          </a:p>
        </p:txBody>
      </p:sp>
      <p:sp>
        <p:nvSpPr>
          <p:cNvPr id="211" name="Google Shape;211;p3"/>
          <p:cNvSpPr/>
          <p:nvPr/>
        </p:nvSpPr>
        <p:spPr>
          <a:xfrm>
            <a:off x="930275" y="1709738"/>
            <a:ext cx="2668588" cy="1016000"/>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Arial Narrow"/>
                <a:ea typeface="Arial Narrow"/>
                <a:cs typeface="Arial Narrow"/>
                <a:sym typeface="Arial Narrow"/>
              </a:rPr>
              <a:t>Never Heard </a:t>
            </a:r>
            <a:br>
              <a:rPr lang="en-US" sz="3200" b="1" i="0" u="none" strike="noStrike" cap="none">
                <a:solidFill>
                  <a:schemeClr val="dk1"/>
                </a:solidFill>
                <a:latin typeface="Arial Narrow"/>
                <a:ea typeface="Arial Narrow"/>
                <a:cs typeface="Arial Narrow"/>
                <a:sym typeface="Arial Narrow"/>
              </a:rPr>
            </a:br>
            <a:r>
              <a:rPr lang="en-US" sz="3200" b="1" i="0" u="none" strike="noStrike" cap="none">
                <a:solidFill>
                  <a:schemeClr val="dk1"/>
                </a:solidFill>
                <a:latin typeface="Arial Narrow"/>
                <a:ea typeface="Arial Narrow"/>
                <a:cs typeface="Arial Narrow"/>
                <a:sym typeface="Arial Narrow"/>
              </a:rPr>
              <a:t>of Rotary</a:t>
            </a:r>
            <a:endParaRPr sz="1400" b="0" i="0" u="none" strike="noStrike" cap="none">
              <a:solidFill>
                <a:srgbClr val="000000"/>
              </a:solidFill>
              <a:latin typeface="Arial"/>
              <a:ea typeface="Arial"/>
              <a:cs typeface="Arial"/>
              <a:sym typeface="Arial"/>
            </a:endParaRPr>
          </a:p>
        </p:txBody>
      </p:sp>
      <p:sp>
        <p:nvSpPr>
          <p:cNvPr id="212" name="Google Shape;212;p3"/>
          <p:cNvSpPr/>
          <p:nvPr/>
        </p:nvSpPr>
        <p:spPr>
          <a:xfrm>
            <a:off x="3590925" y="1684338"/>
            <a:ext cx="3111500" cy="1016000"/>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0070C0"/>
                </a:solidFill>
                <a:latin typeface="Arial Narrow"/>
                <a:ea typeface="Arial Narrow"/>
                <a:cs typeface="Arial Narrow"/>
                <a:sym typeface="Arial Narrow"/>
              </a:rPr>
              <a:t>Know </a:t>
            </a:r>
            <a:br>
              <a:rPr lang="en-US" sz="3200" b="1" i="0" u="none" strike="noStrike" cap="none">
                <a:solidFill>
                  <a:srgbClr val="0070C0"/>
                </a:solidFill>
                <a:latin typeface="Arial Narrow"/>
                <a:ea typeface="Arial Narrow"/>
                <a:cs typeface="Arial Narrow"/>
                <a:sym typeface="Arial Narrow"/>
              </a:rPr>
            </a:br>
            <a:r>
              <a:rPr lang="en-US" sz="3200" b="1" i="0" u="none" strike="noStrike" cap="none">
                <a:solidFill>
                  <a:srgbClr val="0070C0"/>
                </a:solidFill>
                <a:latin typeface="Arial Narrow"/>
                <a:ea typeface="Arial Narrow"/>
                <a:cs typeface="Arial Narrow"/>
                <a:sym typeface="Arial Narrow"/>
              </a:rPr>
              <a:t>Name Only</a:t>
            </a:r>
            <a:endParaRPr sz="1400" b="0" i="0" u="none" strike="noStrike" cap="none">
              <a:solidFill>
                <a:srgbClr val="000000"/>
              </a:solidFill>
              <a:latin typeface="Arial"/>
              <a:ea typeface="Arial"/>
              <a:cs typeface="Arial"/>
              <a:sym typeface="Arial"/>
            </a:endParaRPr>
          </a:p>
        </p:txBody>
      </p:sp>
      <p:sp>
        <p:nvSpPr>
          <p:cNvPr id="213" name="Google Shape;213;p3"/>
          <p:cNvSpPr/>
          <p:nvPr/>
        </p:nvSpPr>
        <p:spPr>
          <a:xfrm>
            <a:off x="5957888" y="1704975"/>
            <a:ext cx="2794000" cy="1016000"/>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EBD11"/>
                </a:solidFill>
                <a:latin typeface="Arial Narrow"/>
                <a:ea typeface="Arial Narrow"/>
                <a:cs typeface="Arial Narrow"/>
                <a:sym typeface="Arial Narrow"/>
              </a:rPr>
              <a:t>Some</a:t>
            </a:r>
            <a:br>
              <a:rPr lang="en-US" sz="3200" b="1" i="0" u="none" strike="noStrike" cap="none">
                <a:solidFill>
                  <a:srgbClr val="FEBD11"/>
                </a:solidFill>
                <a:latin typeface="Arial Narrow"/>
                <a:ea typeface="Arial Narrow"/>
                <a:cs typeface="Arial Narrow"/>
                <a:sym typeface="Arial Narrow"/>
              </a:rPr>
            </a:br>
            <a:r>
              <a:rPr lang="en-US" sz="3200" b="1" i="0" u="none" strike="noStrike" cap="none">
                <a:solidFill>
                  <a:srgbClr val="FEBD11"/>
                </a:solidFill>
                <a:latin typeface="Arial Narrow"/>
                <a:ea typeface="Arial Narrow"/>
                <a:cs typeface="Arial Narrow"/>
                <a:sym typeface="Arial Narrow"/>
              </a:rPr>
              <a:t>Familiarity</a:t>
            </a:r>
            <a:endParaRPr sz="1400" b="0" i="0" u="none" strike="noStrike" cap="none">
              <a:solidFill>
                <a:srgbClr val="000000"/>
              </a:solidFill>
              <a:latin typeface="Arial"/>
              <a:ea typeface="Arial"/>
              <a:cs typeface="Arial"/>
              <a:sym typeface="Arial"/>
            </a:endParaRPr>
          </a:p>
        </p:txBody>
      </p:sp>
      <p:sp>
        <p:nvSpPr>
          <p:cNvPr id="214" name="Google Shape;214;p3"/>
          <p:cNvSpPr/>
          <p:nvPr/>
        </p:nvSpPr>
        <p:spPr>
          <a:xfrm rot="5400000">
            <a:off x="4990307" y="1639094"/>
            <a:ext cx="265112" cy="2698750"/>
          </a:xfrm>
          <a:custGeom>
            <a:avLst/>
            <a:gdLst/>
            <a:ahLst/>
            <a:cxnLst/>
            <a:rect l="l" t="t" r="r" b="b"/>
            <a:pathLst>
              <a:path w="21600" h="21600" extrusionOk="0">
                <a:moveTo>
                  <a:pt x="21600" y="21600"/>
                </a:moveTo>
                <a:cubicBezTo>
                  <a:pt x="15635" y="21600"/>
                  <a:pt x="10800" y="21522"/>
                  <a:pt x="10800" y="21425"/>
                </a:cubicBezTo>
                <a:lnTo>
                  <a:pt x="10800" y="10975"/>
                </a:lnTo>
                <a:cubicBezTo>
                  <a:pt x="10800" y="10878"/>
                  <a:pt x="5965" y="10800"/>
                  <a:pt x="0" y="10800"/>
                </a:cubicBezTo>
                <a:cubicBezTo>
                  <a:pt x="5965" y="10800"/>
                  <a:pt x="10800" y="10722"/>
                  <a:pt x="10800" y="10625"/>
                </a:cubicBezTo>
                <a:lnTo>
                  <a:pt x="10800" y="175"/>
                </a:lnTo>
                <a:cubicBezTo>
                  <a:pt x="10800" y="78"/>
                  <a:pt x="15635" y="0"/>
                  <a:pt x="21600" y="0"/>
                </a:cubicBezTo>
              </a:path>
            </a:pathLst>
          </a:custGeom>
          <a:noFill/>
          <a:ln w="1905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215" name="Google Shape;215;p3"/>
          <p:cNvSpPr/>
          <p:nvPr/>
        </p:nvSpPr>
        <p:spPr>
          <a:xfrm rot="5400000">
            <a:off x="7203281" y="2318544"/>
            <a:ext cx="250825" cy="1347788"/>
          </a:xfrm>
          <a:custGeom>
            <a:avLst/>
            <a:gdLst/>
            <a:ahLst/>
            <a:cxnLst/>
            <a:rect l="l" t="t" r="r" b="b"/>
            <a:pathLst>
              <a:path w="21600" h="21600" extrusionOk="0">
                <a:moveTo>
                  <a:pt x="21600" y="21600"/>
                </a:moveTo>
                <a:cubicBezTo>
                  <a:pt x="15635" y="21600"/>
                  <a:pt x="10800" y="21450"/>
                  <a:pt x="10800" y="21264"/>
                </a:cubicBezTo>
                <a:lnTo>
                  <a:pt x="10800" y="11136"/>
                </a:lnTo>
                <a:cubicBezTo>
                  <a:pt x="10800" y="10950"/>
                  <a:pt x="5965" y="10800"/>
                  <a:pt x="0" y="10800"/>
                </a:cubicBezTo>
                <a:cubicBezTo>
                  <a:pt x="5965" y="10800"/>
                  <a:pt x="10800" y="10650"/>
                  <a:pt x="10800" y="10464"/>
                </a:cubicBezTo>
                <a:lnTo>
                  <a:pt x="10800" y="336"/>
                </a:lnTo>
                <a:cubicBezTo>
                  <a:pt x="10800" y="150"/>
                  <a:pt x="15635" y="0"/>
                  <a:pt x="21600" y="0"/>
                </a:cubicBezTo>
              </a:path>
            </a:pathLst>
          </a:custGeom>
          <a:noFill/>
          <a:ln w="1905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216" name="Google Shape;216;p3"/>
          <p:cNvSpPr/>
          <p:nvPr/>
        </p:nvSpPr>
        <p:spPr>
          <a:xfrm rot="5400000">
            <a:off x="2120106" y="1627982"/>
            <a:ext cx="261937" cy="2698750"/>
          </a:xfrm>
          <a:custGeom>
            <a:avLst/>
            <a:gdLst/>
            <a:ahLst/>
            <a:cxnLst/>
            <a:rect l="l" t="t" r="r" b="b"/>
            <a:pathLst>
              <a:path w="21600" h="21600" extrusionOk="0">
                <a:moveTo>
                  <a:pt x="21600" y="21600"/>
                </a:moveTo>
                <a:cubicBezTo>
                  <a:pt x="15635" y="21600"/>
                  <a:pt x="10800" y="21522"/>
                  <a:pt x="10800" y="21425"/>
                </a:cubicBezTo>
                <a:lnTo>
                  <a:pt x="10800" y="10975"/>
                </a:lnTo>
                <a:cubicBezTo>
                  <a:pt x="10800" y="10878"/>
                  <a:pt x="5965" y="10800"/>
                  <a:pt x="0" y="10800"/>
                </a:cubicBezTo>
                <a:cubicBezTo>
                  <a:pt x="5965" y="10800"/>
                  <a:pt x="10800" y="10722"/>
                  <a:pt x="10800" y="10625"/>
                </a:cubicBezTo>
                <a:lnTo>
                  <a:pt x="10800" y="175"/>
                </a:lnTo>
                <a:cubicBezTo>
                  <a:pt x="10800" y="78"/>
                  <a:pt x="15635" y="0"/>
                  <a:pt x="21600" y="0"/>
                </a:cubicBezTo>
              </a:path>
            </a:pathLst>
          </a:custGeom>
          <a:noFill/>
          <a:ln w="1905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50"/>
          <p:cNvSpPr/>
          <p:nvPr/>
        </p:nvSpPr>
        <p:spPr>
          <a:xfrm>
            <a:off x="6781800" y="6477000"/>
            <a:ext cx="1930400" cy="127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BCBDC0"/>
                </a:solidFill>
                <a:latin typeface="Arial Narrow"/>
                <a:ea typeface="Arial Narrow"/>
                <a:cs typeface="Arial Narrow"/>
                <a:sym typeface="Arial Narrow"/>
              </a:rPr>
              <a:t>STRENGTHENING ROTARY  |    </a:t>
            </a:r>
            <a:endParaRPr sz="1400" b="0" i="0" u="none" strike="noStrike" cap="none">
              <a:solidFill>
                <a:srgbClr val="000000"/>
              </a:solidFill>
              <a:latin typeface="Arial"/>
              <a:ea typeface="Arial"/>
              <a:cs typeface="Arial"/>
              <a:sym typeface="Arial"/>
            </a:endParaRPr>
          </a:p>
        </p:txBody>
      </p:sp>
      <p:pic>
        <p:nvPicPr>
          <p:cNvPr id="549" name="Google Shape;549;p50"/>
          <p:cNvPicPr preferRelativeResize="0"/>
          <p:nvPr/>
        </p:nvPicPr>
        <p:blipFill rotWithShape="1">
          <a:blip r:embed="rId3">
            <a:alphaModFix/>
          </a:blip>
          <a:srcRect/>
          <a:stretch/>
        </p:blipFill>
        <p:spPr>
          <a:xfrm>
            <a:off x="457200" y="6264275"/>
            <a:ext cx="1084263" cy="406400"/>
          </a:xfrm>
          <a:prstGeom prst="rect">
            <a:avLst/>
          </a:prstGeom>
          <a:noFill/>
          <a:ln>
            <a:noFill/>
          </a:ln>
        </p:spPr>
      </p:pic>
      <p:sp>
        <p:nvSpPr>
          <p:cNvPr id="550" name="Google Shape;550;p50"/>
          <p:cNvSpPr/>
          <p:nvPr/>
        </p:nvSpPr>
        <p:spPr>
          <a:xfrm>
            <a:off x="0" y="0"/>
            <a:ext cx="9156700" cy="6858000"/>
          </a:xfrm>
          <a:prstGeom prst="rect">
            <a:avLst/>
          </a:pr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551" name="Google Shape;551;p50"/>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552" name="Google Shape;552;p50"/>
          <p:cNvSpPr/>
          <p:nvPr/>
        </p:nvSpPr>
        <p:spPr>
          <a:xfrm>
            <a:off x="0" y="989013"/>
            <a:ext cx="9156700" cy="5102225"/>
          </a:xfrm>
          <a:prstGeom prst="rect">
            <a:avLst/>
          </a:prstGeom>
          <a:solidFill>
            <a:srgbClr val="005DAA"/>
          </a:solidFill>
          <a:ln>
            <a:noFill/>
          </a:ln>
          <a:effectLst>
            <a:outerShdw blurRad="101600" dist="63500" dir="27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553" name="Google Shape;553;p50"/>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554" name="Google Shape;554;p50"/>
          <p:cNvSpPr txBox="1">
            <a:spLocks noGrp="1"/>
          </p:cNvSpPr>
          <p:nvPr>
            <p:ph type="title"/>
          </p:nvPr>
        </p:nvSpPr>
        <p:spPr>
          <a:xfrm>
            <a:off x="381000" y="0"/>
            <a:ext cx="8763000" cy="1447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2800">
                <a:solidFill>
                  <a:srgbClr val="000090"/>
                </a:solidFill>
                <a:latin typeface="Arial Narrow"/>
                <a:ea typeface="Arial Narrow"/>
                <a:cs typeface="Arial Narrow"/>
                <a:sym typeface="Arial Narrow"/>
              </a:rPr>
              <a:t>ROTARY 101-   INFORM  |  INSPIRE  |  EMPOWER</a:t>
            </a:r>
            <a:endParaRPr/>
          </a:p>
        </p:txBody>
      </p:sp>
      <p:sp>
        <p:nvSpPr>
          <p:cNvPr id="555" name="Google Shape;555;p50"/>
          <p:cNvSpPr txBox="1">
            <a:spLocks noGrp="1"/>
          </p:cNvSpPr>
          <p:nvPr>
            <p:ph type="body" idx="1"/>
          </p:nvPr>
        </p:nvSpPr>
        <p:spPr>
          <a:xfrm>
            <a:off x="457200" y="1219200"/>
            <a:ext cx="8229600" cy="4572000"/>
          </a:xfrm>
          <a:prstGeom prst="rect">
            <a:avLst/>
          </a:prstGeom>
          <a:noFill/>
          <a:ln>
            <a:noFill/>
          </a:ln>
        </p:spPr>
        <p:txBody>
          <a:bodyPr spcFirstLastPara="1" wrap="square" lIns="38100" tIns="38100" rIns="38100" bIns="38100" anchor="t" anchorCtr="0">
            <a:noAutofit/>
          </a:bodyPr>
          <a:lstStyle/>
          <a:p>
            <a:pPr marL="482600" lvl="0" indent="-482600" algn="l" rtl="0">
              <a:lnSpc>
                <a:spcPct val="100000"/>
              </a:lnSpc>
              <a:spcBef>
                <a:spcPts val="0"/>
              </a:spcBef>
              <a:spcAft>
                <a:spcPts val="0"/>
              </a:spcAft>
              <a:buSzPts val="4400"/>
              <a:buFont typeface="Arial"/>
              <a:buNone/>
            </a:pPr>
            <a:r>
              <a:rPr lang="en-US" sz="4400">
                <a:solidFill>
                  <a:srgbClr val="FFFFFF"/>
                </a:solidFill>
                <a:latin typeface="Arial Narrow"/>
                <a:ea typeface="Arial Narrow"/>
                <a:cs typeface="Arial Narrow"/>
                <a:sym typeface="Arial Narrow"/>
              </a:rPr>
              <a:t> </a:t>
            </a:r>
            <a:endParaRPr/>
          </a:p>
          <a:p>
            <a:pPr marL="482600" lvl="0" indent="-482600" algn="l" rtl="0">
              <a:lnSpc>
                <a:spcPct val="100000"/>
              </a:lnSpc>
              <a:spcBef>
                <a:spcPts val="1200"/>
              </a:spcBef>
              <a:spcAft>
                <a:spcPts val="0"/>
              </a:spcAft>
              <a:buSzPts val="4400"/>
              <a:buFont typeface="Arial"/>
              <a:buNone/>
            </a:pPr>
            <a:endParaRPr sz="4400" b="1" i="1">
              <a:solidFill>
                <a:srgbClr val="FFFFFF"/>
              </a:solidFill>
              <a:latin typeface="Arial Narrow"/>
              <a:ea typeface="Arial Narrow"/>
              <a:cs typeface="Arial Narrow"/>
              <a:sym typeface="Arial Narrow"/>
            </a:endParaRPr>
          </a:p>
          <a:p>
            <a:pPr marL="482600" lvl="0" indent="-482600" algn="l" rtl="0">
              <a:lnSpc>
                <a:spcPct val="100000"/>
              </a:lnSpc>
              <a:spcBef>
                <a:spcPts val="1200"/>
              </a:spcBef>
              <a:spcAft>
                <a:spcPts val="0"/>
              </a:spcAft>
              <a:buSzPts val="4400"/>
              <a:buFont typeface="Arial"/>
              <a:buNone/>
            </a:pPr>
            <a:r>
              <a:rPr lang="en-US" sz="4400" b="1" i="1">
                <a:solidFill>
                  <a:srgbClr val="FFFFFF"/>
                </a:solidFill>
                <a:latin typeface="Arial Narrow"/>
                <a:ea typeface="Arial Narrow"/>
                <a:cs typeface="Arial Narrow"/>
                <a:sym typeface="Arial Narrow"/>
              </a:rPr>
              <a:t>QUESTIONS FOR US…………</a:t>
            </a:r>
            <a:endParaRPr sz="4400" b="1" i="1">
              <a:solidFill>
                <a:srgbClr val="FFFFFF"/>
              </a:solidFill>
              <a:latin typeface="Arial Narrow"/>
              <a:ea typeface="Arial Narrow"/>
              <a:cs typeface="Arial Narrow"/>
              <a:sym typeface="Arial Narrow"/>
            </a:endParaRPr>
          </a:p>
          <a:p>
            <a:pPr marL="482600" lvl="0" indent="-482600" algn="l" rtl="0">
              <a:lnSpc>
                <a:spcPct val="100000"/>
              </a:lnSpc>
              <a:spcBef>
                <a:spcPts val="1200"/>
              </a:spcBef>
              <a:spcAft>
                <a:spcPts val="0"/>
              </a:spcAft>
              <a:buSzPts val="4800"/>
              <a:buFont typeface="Arial"/>
              <a:buNone/>
            </a:pPr>
            <a:r>
              <a:rPr lang="en-US" sz="4800">
                <a:solidFill>
                  <a:srgbClr val="A5A5A5"/>
                </a:solidFill>
                <a:latin typeface="Arial Narrow"/>
                <a:ea typeface="Arial Narrow"/>
                <a:cs typeface="Arial Narrow"/>
                <a:sym typeface="Arial Narrow"/>
              </a:rPr>
              <a:t> </a:t>
            </a:r>
            <a:endParaRPr sz="4800">
              <a:solidFill>
                <a:srgbClr val="A5A5A5"/>
              </a:solidFill>
              <a:latin typeface="Arial Narrow"/>
              <a:ea typeface="Arial Narrow"/>
              <a:cs typeface="Arial Narrow"/>
              <a:sym typeface="Arial Narrow"/>
            </a:endParaRPr>
          </a:p>
          <a:p>
            <a:pPr marL="482600" lvl="0" indent="-482600" algn="l" rtl="0">
              <a:lnSpc>
                <a:spcPct val="100000"/>
              </a:lnSpc>
              <a:spcBef>
                <a:spcPts val="1200"/>
              </a:spcBef>
              <a:spcAft>
                <a:spcPts val="0"/>
              </a:spcAft>
              <a:buSzPts val="4400"/>
              <a:buFont typeface="Arial"/>
              <a:buNone/>
            </a:pPr>
            <a:endParaRPr sz="4400">
              <a:solidFill>
                <a:srgbClr val="FFFFFF"/>
              </a:solidFill>
              <a:latin typeface="Arial Narrow"/>
              <a:ea typeface="Arial Narrow"/>
              <a:cs typeface="Arial Narrow"/>
              <a:sym typeface="Arial Narrow"/>
            </a:endParaRPr>
          </a:p>
          <a:p>
            <a:pPr marL="482600" lvl="0" indent="-482600" algn="l" rtl="0">
              <a:lnSpc>
                <a:spcPct val="100000"/>
              </a:lnSpc>
              <a:spcBef>
                <a:spcPts val="1200"/>
              </a:spcBef>
              <a:spcAft>
                <a:spcPts val="0"/>
              </a:spcAft>
              <a:buSzPts val="4400"/>
              <a:buFont typeface="Arial"/>
              <a:buNone/>
            </a:pPr>
            <a:endParaRPr sz="4400" b="1">
              <a:solidFill>
                <a:srgbClr val="FFFFFF"/>
              </a:solidFill>
              <a:latin typeface="Arial Narrow"/>
              <a:ea typeface="Arial Narrow"/>
              <a:cs typeface="Arial Narrow"/>
              <a:sym typeface="Arial Narrow"/>
            </a:endParaRPr>
          </a:p>
          <a:p>
            <a:pPr marL="482600" lvl="0" indent="-482600" algn="l" rtl="0">
              <a:lnSpc>
                <a:spcPct val="100000"/>
              </a:lnSpc>
              <a:spcBef>
                <a:spcPts val="1200"/>
              </a:spcBef>
              <a:spcAft>
                <a:spcPts val="0"/>
              </a:spcAft>
              <a:buSzPts val="4400"/>
              <a:buFont typeface="Arial"/>
              <a:buNone/>
            </a:pPr>
            <a:endParaRPr sz="4400" b="1">
              <a:solidFill>
                <a:srgbClr val="FFFFFF"/>
              </a:solidFill>
              <a:latin typeface="Arial Narrow"/>
              <a:ea typeface="Arial Narrow"/>
              <a:cs typeface="Arial Narrow"/>
              <a:sym typeface="Arial Narrow"/>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51"/>
          <p:cNvSpPr/>
          <p:nvPr/>
        </p:nvSpPr>
        <p:spPr>
          <a:xfrm>
            <a:off x="6781800" y="6477000"/>
            <a:ext cx="1930400" cy="127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BCBDC0"/>
                </a:solidFill>
                <a:latin typeface="Arial Narrow"/>
                <a:ea typeface="Arial Narrow"/>
                <a:cs typeface="Arial Narrow"/>
                <a:sym typeface="Arial Narrow"/>
              </a:rPr>
              <a:t>STRENGTHENING ROTARY  |    </a:t>
            </a:r>
            <a:endParaRPr sz="1400" b="0" i="0" u="none" strike="noStrike" cap="none">
              <a:solidFill>
                <a:srgbClr val="000000"/>
              </a:solidFill>
              <a:latin typeface="Arial"/>
              <a:ea typeface="Arial"/>
              <a:cs typeface="Arial"/>
              <a:sym typeface="Arial"/>
            </a:endParaRPr>
          </a:p>
        </p:txBody>
      </p:sp>
      <p:pic>
        <p:nvPicPr>
          <p:cNvPr id="561" name="Google Shape;561;p51"/>
          <p:cNvPicPr preferRelativeResize="0"/>
          <p:nvPr/>
        </p:nvPicPr>
        <p:blipFill rotWithShape="1">
          <a:blip r:embed="rId3">
            <a:alphaModFix/>
          </a:blip>
          <a:srcRect/>
          <a:stretch/>
        </p:blipFill>
        <p:spPr>
          <a:xfrm>
            <a:off x="457200" y="6264275"/>
            <a:ext cx="1084263" cy="406400"/>
          </a:xfrm>
          <a:prstGeom prst="rect">
            <a:avLst/>
          </a:prstGeom>
          <a:noFill/>
          <a:ln>
            <a:noFill/>
          </a:ln>
        </p:spPr>
      </p:pic>
      <p:sp>
        <p:nvSpPr>
          <p:cNvPr id="562" name="Google Shape;562;p51"/>
          <p:cNvSpPr/>
          <p:nvPr/>
        </p:nvSpPr>
        <p:spPr>
          <a:xfrm>
            <a:off x="0" y="0"/>
            <a:ext cx="9156700" cy="6858000"/>
          </a:xfrm>
          <a:prstGeom prst="rect">
            <a:avLst/>
          </a:pr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563" name="Google Shape;563;p51"/>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564" name="Google Shape;564;p51"/>
          <p:cNvSpPr/>
          <p:nvPr/>
        </p:nvSpPr>
        <p:spPr>
          <a:xfrm>
            <a:off x="0" y="989013"/>
            <a:ext cx="9156700" cy="5102225"/>
          </a:xfrm>
          <a:prstGeom prst="rect">
            <a:avLst/>
          </a:prstGeom>
          <a:solidFill>
            <a:srgbClr val="005DAA"/>
          </a:solidFill>
          <a:ln>
            <a:noFill/>
          </a:ln>
          <a:effectLst>
            <a:outerShdw blurRad="101600" dist="63500" dir="27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565" name="Google Shape;565;p51"/>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566" name="Google Shape;566;p51"/>
          <p:cNvSpPr txBox="1">
            <a:spLocks noGrp="1"/>
          </p:cNvSpPr>
          <p:nvPr>
            <p:ph type="title"/>
          </p:nvPr>
        </p:nvSpPr>
        <p:spPr>
          <a:xfrm>
            <a:off x="381000" y="0"/>
            <a:ext cx="8763000" cy="1447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2800">
                <a:solidFill>
                  <a:srgbClr val="000090"/>
                </a:solidFill>
                <a:latin typeface="Arial Narrow"/>
                <a:ea typeface="Arial Narrow"/>
                <a:cs typeface="Arial Narrow"/>
                <a:sym typeface="Arial Narrow"/>
              </a:rPr>
              <a:t>ROTARY 101-   INFORM  |  INSPIRE  |  EMPOWER</a:t>
            </a:r>
            <a:endParaRPr/>
          </a:p>
        </p:txBody>
      </p:sp>
      <p:sp>
        <p:nvSpPr>
          <p:cNvPr id="567" name="Google Shape;567;p51"/>
          <p:cNvSpPr txBox="1">
            <a:spLocks noGrp="1"/>
          </p:cNvSpPr>
          <p:nvPr>
            <p:ph type="body" idx="1"/>
          </p:nvPr>
        </p:nvSpPr>
        <p:spPr>
          <a:xfrm>
            <a:off x="457200" y="1447800"/>
            <a:ext cx="8229600" cy="4343400"/>
          </a:xfrm>
          <a:prstGeom prst="rect">
            <a:avLst/>
          </a:prstGeom>
          <a:noFill/>
          <a:ln>
            <a:noFill/>
          </a:ln>
        </p:spPr>
        <p:txBody>
          <a:bodyPr spcFirstLastPara="1" wrap="square" lIns="38100" tIns="38100" rIns="38100" bIns="38100" anchor="t" anchorCtr="0">
            <a:noAutofit/>
          </a:bodyPr>
          <a:lstStyle/>
          <a:p>
            <a:pPr marL="482600" lvl="0" indent="-482600" algn="l" rtl="0">
              <a:lnSpc>
                <a:spcPct val="100000"/>
              </a:lnSpc>
              <a:spcBef>
                <a:spcPts val="0"/>
              </a:spcBef>
              <a:spcAft>
                <a:spcPts val="0"/>
              </a:spcAft>
              <a:buSzPts val="4400"/>
              <a:buFont typeface="Arial"/>
              <a:buNone/>
            </a:pPr>
            <a:r>
              <a:rPr lang="en-US" sz="4400">
                <a:solidFill>
                  <a:srgbClr val="FFFFFF"/>
                </a:solidFill>
                <a:latin typeface="Arial Narrow"/>
                <a:ea typeface="Arial Narrow"/>
                <a:cs typeface="Arial Narrow"/>
                <a:sym typeface="Arial Narrow"/>
              </a:rPr>
              <a:t> </a:t>
            </a:r>
            <a:r>
              <a:rPr lang="en-US" sz="4400" b="1" i="1">
                <a:solidFill>
                  <a:srgbClr val="FFFFFF"/>
                </a:solidFill>
                <a:latin typeface="Arial Narrow"/>
                <a:ea typeface="Arial Narrow"/>
                <a:cs typeface="Arial Narrow"/>
                <a:sym typeface="Arial Narrow"/>
              </a:rPr>
              <a:t>QUESTION FOR YOU:</a:t>
            </a:r>
            <a:endParaRPr sz="4400" b="1" i="1">
              <a:solidFill>
                <a:srgbClr val="FFFFFF"/>
              </a:solidFill>
              <a:latin typeface="Arial Narrow"/>
              <a:ea typeface="Arial Narrow"/>
              <a:cs typeface="Arial Narrow"/>
              <a:sym typeface="Arial Narrow"/>
            </a:endParaRPr>
          </a:p>
          <a:p>
            <a:pPr marL="482600" lvl="0" indent="-482600" algn="l" rtl="0">
              <a:lnSpc>
                <a:spcPct val="100000"/>
              </a:lnSpc>
              <a:spcBef>
                <a:spcPts val="1200"/>
              </a:spcBef>
              <a:spcAft>
                <a:spcPts val="0"/>
              </a:spcAft>
              <a:buSzPts val="4800"/>
              <a:buFont typeface="Arial"/>
              <a:buNone/>
            </a:pPr>
            <a:r>
              <a:rPr lang="en-US" sz="4800">
                <a:solidFill>
                  <a:srgbClr val="A5A5A5"/>
                </a:solidFill>
                <a:latin typeface="Arial Narrow"/>
                <a:ea typeface="Arial Narrow"/>
                <a:cs typeface="Arial Narrow"/>
                <a:sym typeface="Arial Narrow"/>
              </a:rPr>
              <a:t>What is the first thing that </a:t>
            </a:r>
            <a:r>
              <a:rPr lang="en-US" sz="4800" b="1" i="1">
                <a:solidFill>
                  <a:srgbClr val="A5A5A5"/>
                </a:solidFill>
                <a:latin typeface="Arial Narrow"/>
                <a:ea typeface="Arial Narrow"/>
                <a:cs typeface="Arial Narrow"/>
                <a:sym typeface="Arial Narrow"/>
              </a:rPr>
              <a:t>you</a:t>
            </a:r>
            <a:r>
              <a:rPr lang="en-US" sz="4800">
                <a:solidFill>
                  <a:srgbClr val="A5A5A5"/>
                </a:solidFill>
                <a:latin typeface="Arial Narrow"/>
                <a:ea typeface="Arial Narrow"/>
                <a:cs typeface="Arial Narrow"/>
                <a:sym typeface="Arial Narrow"/>
              </a:rPr>
              <a:t> are going to do to strengthen, improve and grow your Rotary Club and Rotary? </a:t>
            </a:r>
            <a:endParaRPr/>
          </a:p>
          <a:p>
            <a:pPr marL="482600" lvl="0" indent="-482600" algn="l" rtl="0">
              <a:lnSpc>
                <a:spcPct val="100000"/>
              </a:lnSpc>
              <a:spcBef>
                <a:spcPts val="1200"/>
              </a:spcBef>
              <a:spcAft>
                <a:spcPts val="0"/>
              </a:spcAft>
              <a:buSzPts val="4400"/>
              <a:buFont typeface="Arial"/>
              <a:buNone/>
            </a:pPr>
            <a:endParaRPr sz="4400">
              <a:solidFill>
                <a:srgbClr val="FFFFFF"/>
              </a:solidFill>
              <a:latin typeface="Arial Narrow"/>
              <a:ea typeface="Arial Narrow"/>
              <a:cs typeface="Arial Narrow"/>
              <a:sym typeface="Arial Narrow"/>
            </a:endParaRPr>
          </a:p>
          <a:p>
            <a:pPr marL="482600" lvl="0" indent="-482600" algn="l" rtl="0">
              <a:lnSpc>
                <a:spcPct val="100000"/>
              </a:lnSpc>
              <a:spcBef>
                <a:spcPts val="1200"/>
              </a:spcBef>
              <a:spcAft>
                <a:spcPts val="0"/>
              </a:spcAft>
              <a:buSzPts val="4400"/>
              <a:buFont typeface="Arial"/>
              <a:buNone/>
            </a:pPr>
            <a:endParaRPr sz="4400" b="1">
              <a:solidFill>
                <a:srgbClr val="FFFFFF"/>
              </a:solidFill>
              <a:latin typeface="Arial Narrow"/>
              <a:ea typeface="Arial Narrow"/>
              <a:cs typeface="Arial Narrow"/>
              <a:sym typeface="Arial Narrow"/>
            </a:endParaRPr>
          </a:p>
          <a:p>
            <a:pPr marL="482600" lvl="0" indent="-482600" algn="l" rtl="0">
              <a:lnSpc>
                <a:spcPct val="100000"/>
              </a:lnSpc>
              <a:spcBef>
                <a:spcPts val="1200"/>
              </a:spcBef>
              <a:spcAft>
                <a:spcPts val="0"/>
              </a:spcAft>
              <a:buSzPts val="4400"/>
              <a:buFont typeface="Arial"/>
              <a:buNone/>
            </a:pPr>
            <a:endParaRPr sz="4400" b="1">
              <a:solidFill>
                <a:srgbClr val="FFFFFF"/>
              </a:solidFill>
              <a:latin typeface="Arial Narrow"/>
              <a:ea typeface="Arial Narrow"/>
              <a:cs typeface="Arial Narrow"/>
              <a:sym typeface="Arial Narrow"/>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58D85"/>
        </a:solidFill>
        <a:effectLst/>
      </p:bgPr>
    </p:bg>
    <p:spTree>
      <p:nvGrpSpPr>
        <p:cNvPr id="1" name="Shape 571"/>
        <p:cNvGrpSpPr/>
        <p:nvPr/>
      </p:nvGrpSpPr>
      <p:grpSpPr>
        <a:xfrm>
          <a:off x="0" y="0"/>
          <a:ext cx="0" cy="0"/>
          <a:chOff x="0" y="0"/>
          <a:chExt cx="0" cy="0"/>
        </a:xfrm>
      </p:grpSpPr>
      <p:pic>
        <p:nvPicPr>
          <p:cNvPr id="572" name="Google Shape;572;p52"/>
          <p:cNvPicPr preferRelativeResize="0"/>
          <p:nvPr/>
        </p:nvPicPr>
        <p:blipFill rotWithShape="1">
          <a:blip r:embed="rId3">
            <a:alphaModFix/>
          </a:blip>
          <a:srcRect l="53931"/>
          <a:stretch/>
        </p:blipFill>
        <p:spPr>
          <a:xfrm>
            <a:off x="4572000" y="0"/>
            <a:ext cx="4572000" cy="6858000"/>
          </a:xfrm>
          <a:prstGeom prst="rect">
            <a:avLst/>
          </a:prstGeom>
          <a:noFill/>
          <a:ln>
            <a:noFill/>
          </a:ln>
        </p:spPr>
      </p:pic>
      <p:pic>
        <p:nvPicPr>
          <p:cNvPr id="573" name="Google Shape;573;p52"/>
          <p:cNvPicPr preferRelativeResize="0"/>
          <p:nvPr/>
        </p:nvPicPr>
        <p:blipFill rotWithShape="1">
          <a:blip r:embed="rId4">
            <a:alphaModFix/>
          </a:blip>
          <a:srcRect/>
          <a:stretch/>
        </p:blipFill>
        <p:spPr>
          <a:xfrm>
            <a:off x="457200" y="6164263"/>
            <a:ext cx="1368425" cy="514350"/>
          </a:xfrm>
          <a:prstGeom prst="rect">
            <a:avLst/>
          </a:prstGeom>
          <a:noFill/>
          <a:ln>
            <a:noFill/>
          </a:ln>
        </p:spPr>
      </p:pic>
      <p:grpSp>
        <p:nvGrpSpPr>
          <p:cNvPr id="574" name="Google Shape;574;p52"/>
          <p:cNvGrpSpPr/>
          <p:nvPr/>
        </p:nvGrpSpPr>
        <p:grpSpPr>
          <a:xfrm>
            <a:off x="0" y="1218874"/>
            <a:ext cx="5312559" cy="4800926"/>
            <a:chOff x="-189" y="-117"/>
            <a:chExt cx="3300" cy="1630"/>
          </a:xfrm>
        </p:grpSpPr>
        <p:sp>
          <p:nvSpPr>
            <p:cNvPr id="575" name="Google Shape;575;p52"/>
            <p:cNvSpPr/>
            <p:nvPr/>
          </p:nvSpPr>
          <p:spPr>
            <a:xfrm>
              <a:off x="0" y="-117"/>
              <a:ext cx="3033" cy="802"/>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rgbClr val="FFFFFF"/>
                  </a:solidFill>
                  <a:latin typeface="Arial Narrow"/>
                  <a:ea typeface="Arial Narrow"/>
                  <a:cs typeface="Arial Narrow"/>
                  <a:sym typeface="Arial Narrow"/>
                </a:rPr>
                <a:t>THANK YOU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FFFFFF"/>
                  </a:solidFill>
                  <a:latin typeface="Arial Narrow"/>
                  <a:ea typeface="Arial Narrow"/>
                  <a:cs typeface="Arial Narrow"/>
                  <a:sym typeface="Arial Narrow"/>
                </a:rPr>
                <a:t>            </a:t>
              </a:r>
              <a:r>
                <a:rPr lang="en-US" sz="3600" b="1" i="0" u="none" strike="noStrike" cap="none">
                  <a:solidFill>
                    <a:srgbClr val="FFFFFF"/>
                  </a:solidFill>
                  <a:latin typeface="Arial Narrow"/>
                  <a:ea typeface="Arial Narrow"/>
                  <a:cs typeface="Arial Narrow"/>
                  <a:sym typeface="Arial Narrow"/>
                </a:rPr>
                <a:t> &amp;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Arial Narrow"/>
                  <a:ea typeface="Arial Narrow"/>
                  <a:cs typeface="Arial Narrow"/>
                  <a:sym typeface="Arial Narrow"/>
                </a:rPr>
                <a:t>PLEASE BECOME A…</a:t>
              </a:r>
              <a:r>
                <a:rPr lang="en-US" sz="3600" b="1" i="0" u="none" strike="noStrike" cap="none">
                  <a:solidFill>
                    <a:srgbClr val="000090"/>
                  </a:solidFill>
                  <a:latin typeface="Arial Narrow"/>
                  <a:ea typeface="Arial Narrow"/>
                  <a:cs typeface="Arial Narrow"/>
                  <a:sym typeface="Arial Narrow"/>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endParaRPr sz="4400" b="1" i="0" u="none" strike="noStrike" cap="none">
                <a:solidFill>
                  <a:srgbClr val="FFFFFF"/>
                </a:solidFill>
                <a:latin typeface="Arial Narrow"/>
                <a:ea typeface="Arial Narrow"/>
                <a:cs typeface="Arial Narrow"/>
                <a:sym typeface="Arial Narrow"/>
              </a:endParaRPr>
            </a:p>
          </p:txBody>
        </p:sp>
        <p:sp>
          <p:nvSpPr>
            <p:cNvPr id="576" name="Google Shape;576;p52"/>
            <p:cNvSpPr/>
            <p:nvPr/>
          </p:nvSpPr>
          <p:spPr>
            <a:xfrm>
              <a:off x="-189" y="737"/>
              <a:ext cx="3300" cy="300"/>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dirty="0">
                  <a:solidFill>
                    <a:srgbClr val="00246C"/>
                  </a:solidFill>
                  <a:latin typeface="Arial Narrow"/>
                  <a:ea typeface="Arial Narrow"/>
                  <a:cs typeface="Arial Narrow"/>
                  <a:sym typeface="Arial Narrow"/>
                </a:rPr>
                <a:t>    ROTARY</a:t>
              </a:r>
              <a:endParaRPr sz="1400" b="0" i="0" u="none" strike="noStrike" cap="none" dirty="0">
                <a:solidFill>
                  <a:srgbClr val="000000"/>
                </a:solidFill>
                <a:latin typeface="Arial"/>
                <a:ea typeface="Arial"/>
                <a:cs typeface="Arial"/>
                <a:sym typeface="Arial"/>
              </a:endParaRPr>
            </a:p>
          </p:txBody>
        </p:sp>
        <p:sp>
          <p:nvSpPr>
            <p:cNvPr id="577" name="Google Shape;577;p52"/>
            <p:cNvSpPr/>
            <p:nvPr/>
          </p:nvSpPr>
          <p:spPr>
            <a:xfrm>
              <a:off x="0" y="1099"/>
              <a:ext cx="3032" cy="414"/>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rgbClr val="FFFFFF"/>
                  </a:solidFill>
                  <a:latin typeface="Arial Narrow"/>
                  <a:ea typeface="Arial Narrow"/>
                  <a:cs typeface="Arial Narrow"/>
                  <a:sym typeface="Arial Narrow"/>
                </a:rPr>
                <a:t> CHAMPION</a:t>
              </a:r>
              <a:endParaRPr sz="1400" b="0" i="0" u="none" strike="noStrike" cap="none">
                <a:solidFill>
                  <a:srgbClr val="000000"/>
                </a:solidFill>
                <a:latin typeface="Arial"/>
                <a:ea typeface="Arial"/>
                <a:cs typeface="Arial"/>
                <a:sym typeface="Arial"/>
              </a:endParaRPr>
            </a:p>
          </p:txBody>
        </p:sp>
      </p:grpSp>
      <p:sp>
        <p:nvSpPr>
          <p:cNvPr id="578" name="Google Shape;578;p52"/>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579" name="Google Shape;579;p52"/>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2800">
                <a:solidFill>
                  <a:srgbClr val="000090"/>
                </a:solidFill>
                <a:latin typeface="Arial Narrow"/>
                <a:ea typeface="Arial Narrow"/>
                <a:cs typeface="Arial Narrow"/>
                <a:sym typeface="Arial Narrow"/>
              </a:rPr>
              <a:t>ROTARY 101-  INFORM  |  INSPIRE  |  EMPOWER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
          <p:cNvSpPr/>
          <p:nvPr/>
        </p:nvSpPr>
        <p:spPr>
          <a:xfrm>
            <a:off x="6781800" y="6477000"/>
            <a:ext cx="1930400" cy="127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BCBDC0"/>
                </a:solidFill>
                <a:latin typeface="Arial Narrow"/>
                <a:ea typeface="Arial Narrow"/>
                <a:cs typeface="Arial Narrow"/>
                <a:sym typeface="Arial Narrow"/>
              </a:rPr>
              <a:t>STRENGTHENING ROTARY  |    </a:t>
            </a:r>
            <a:endParaRPr sz="1400" b="0" i="0" u="none" strike="noStrike" cap="none">
              <a:solidFill>
                <a:srgbClr val="000000"/>
              </a:solidFill>
              <a:latin typeface="Arial"/>
              <a:ea typeface="Arial"/>
              <a:cs typeface="Arial"/>
              <a:sym typeface="Arial"/>
            </a:endParaRPr>
          </a:p>
        </p:txBody>
      </p:sp>
      <p:pic>
        <p:nvPicPr>
          <p:cNvPr id="222" name="Google Shape;222;p4"/>
          <p:cNvPicPr preferRelativeResize="0"/>
          <p:nvPr/>
        </p:nvPicPr>
        <p:blipFill rotWithShape="1">
          <a:blip r:embed="rId3">
            <a:alphaModFix/>
          </a:blip>
          <a:srcRect/>
          <a:stretch/>
        </p:blipFill>
        <p:spPr>
          <a:xfrm>
            <a:off x="457200" y="6264275"/>
            <a:ext cx="1084263" cy="406400"/>
          </a:xfrm>
          <a:prstGeom prst="rect">
            <a:avLst/>
          </a:prstGeom>
          <a:noFill/>
          <a:ln>
            <a:noFill/>
          </a:ln>
        </p:spPr>
      </p:pic>
      <p:sp>
        <p:nvSpPr>
          <p:cNvPr id="223" name="Google Shape;223;p4"/>
          <p:cNvSpPr/>
          <p:nvPr/>
        </p:nvSpPr>
        <p:spPr>
          <a:xfrm>
            <a:off x="0" y="0"/>
            <a:ext cx="9156700" cy="6858000"/>
          </a:xfrm>
          <a:prstGeom prst="rect">
            <a:avLst/>
          </a:pr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224" name="Google Shape;224;p4"/>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pic>
        <p:nvPicPr>
          <p:cNvPr id="225" name="Google Shape;225;p4"/>
          <p:cNvPicPr preferRelativeResize="0"/>
          <p:nvPr/>
        </p:nvPicPr>
        <p:blipFill rotWithShape="1">
          <a:blip r:embed="rId4">
            <a:alphaModFix/>
          </a:blip>
          <a:srcRect/>
          <a:stretch/>
        </p:blipFill>
        <p:spPr>
          <a:xfrm>
            <a:off x="542925" y="1365250"/>
            <a:ext cx="8058150" cy="3209925"/>
          </a:xfrm>
          <a:prstGeom prst="rect">
            <a:avLst/>
          </a:prstGeom>
          <a:noFill/>
          <a:ln>
            <a:noFill/>
          </a:ln>
        </p:spPr>
      </p:pic>
      <p:sp>
        <p:nvSpPr>
          <p:cNvPr id="226" name="Google Shape;226;p4"/>
          <p:cNvSpPr/>
          <p:nvPr/>
        </p:nvSpPr>
        <p:spPr>
          <a:xfrm>
            <a:off x="995363" y="3608388"/>
            <a:ext cx="1481137" cy="482600"/>
          </a:xfrm>
          <a:prstGeom prst="rect">
            <a:avLst/>
          </a:prstGeom>
          <a:noFill/>
          <a:ln>
            <a:noFill/>
          </a:ln>
        </p:spPr>
        <p:txBody>
          <a:bodyPr spcFirstLastPara="1" wrap="square" lIns="38100" tIns="38100" rIns="38100" bIns="381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Arial Narrow"/>
                <a:ea typeface="Arial Narrow"/>
                <a:cs typeface="Arial Narrow"/>
                <a:sym typeface="Arial Narrow"/>
              </a:rPr>
              <a:t>ESSENCE</a:t>
            </a:r>
            <a:endParaRPr sz="1400" b="0" i="0" u="none" strike="noStrike" cap="none">
              <a:solidFill>
                <a:srgbClr val="000000"/>
              </a:solidFill>
              <a:latin typeface="Arial"/>
              <a:ea typeface="Arial"/>
              <a:cs typeface="Arial"/>
              <a:sym typeface="Arial"/>
            </a:endParaRPr>
          </a:p>
        </p:txBody>
      </p:sp>
      <p:sp>
        <p:nvSpPr>
          <p:cNvPr id="227" name="Google Shape;227;p4"/>
          <p:cNvSpPr/>
          <p:nvPr/>
        </p:nvSpPr>
        <p:spPr>
          <a:xfrm>
            <a:off x="3659188" y="3608388"/>
            <a:ext cx="1481137" cy="507831"/>
          </a:xfrm>
          <a:prstGeom prst="rect">
            <a:avLst/>
          </a:prstGeom>
          <a:noFill/>
          <a:ln>
            <a:noFill/>
          </a:ln>
        </p:spPr>
        <p:txBody>
          <a:bodyPr spcFirstLastPara="1" wrap="square" lIns="38100" tIns="38100" rIns="38100" bIns="381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Arial Narrow"/>
                <a:ea typeface="Arial Narrow"/>
                <a:cs typeface="Arial Narrow"/>
                <a:sym typeface="Arial Narrow"/>
              </a:rPr>
              <a:t>VALUES  </a:t>
            </a:r>
            <a:endParaRPr sz="1400" b="0" i="0" u="none" strike="noStrike" cap="none" dirty="0">
              <a:solidFill>
                <a:srgbClr val="000000"/>
              </a:solidFill>
              <a:latin typeface="Arial"/>
              <a:ea typeface="Arial"/>
              <a:cs typeface="Arial"/>
              <a:sym typeface="Arial"/>
            </a:endParaRPr>
          </a:p>
        </p:txBody>
      </p:sp>
      <p:sp>
        <p:nvSpPr>
          <p:cNvPr id="228" name="Google Shape;228;p4"/>
          <p:cNvSpPr/>
          <p:nvPr/>
        </p:nvSpPr>
        <p:spPr>
          <a:xfrm>
            <a:off x="6827838" y="3608388"/>
            <a:ext cx="995362" cy="482600"/>
          </a:xfrm>
          <a:prstGeom prst="rect">
            <a:avLst/>
          </a:prstGeom>
          <a:noFill/>
          <a:ln>
            <a:noFill/>
          </a:ln>
        </p:spPr>
        <p:txBody>
          <a:bodyPr spcFirstLastPara="1" wrap="square" lIns="38100" tIns="38100" rIns="38100" bIns="381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Arial Narrow"/>
                <a:ea typeface="Arial Narrow"/>
                <a:cs typeface="Arial Narrow"/>
                <a:sym typeface="Arial Narrow"/>
              </a:rPr>
              <a:t>VOICE</a:t>
            </a:r>
            <a:endParaRPr sz="1400" b="0" i="0" u="none" strike="noStrike" cap="none">
              <a:solidFill>
                <a:srgbClr val="000000"/>
              </a:solidFill>
              <a:latin typeface="Arial"/>
              <a:ea typeface="Arial"/>
              <a:cs typeface="Arial"/>
              <a:sym typeface="Arial"/>
            </a:endParaRPr>
          </a:p>
        </p:txBody>
      </p:sp>
      <p:sp>
        <p:nvSpPr>
          <p:cNvPr id="229" name="Google Shape;229;p4"/>
          <p:cNvSpPr/>
          <p:nvPr/>
        </p:nvSpPr>
        <p:spPr>
          <a:xfrm>
            <a:off x="409575" y="4676775"/>
            <a:ext cx="2794000" cy="787400"/>
          </a:xfrm>
          <a:prstGeom prst="rect">
            <a:avLst/>
          </a:prstGeom>
          <a:noFill/>
          <a:ln>
            <a:noFill/>
          </a:ln>
        </p:spPr>
        <p:txBody>
          <a:bodyPr spcFirstLastPara="1" wrap="square" lIns="38100" tIns="38100" rIns="38100" bIns="38100" anchor="t" anchorCtr="0">
            <a:noAutofit/>
          </a:bodyPr>
          <a:lstStyle/>
          <a:p>
            <a:pPr marL="0" marR="0" lvl="0" indent="0" algn="ctr" rtl="0">
              <a:lnSpc>
                <a:spcPct val="105000"/>
              </a:lnSpc>
              <a:spcBef>
                <a:spcPts val="0"/>
              </a:spcBef>
              <a:spcAft>
                <a:spcPts val="0"/>
              </a:spcAft>
              <a:buClr>
                <a:srgbClr val="000000"/>
              </a:buClr>
              <a:buSzPts val="2400"/>
              <a:buFont typeface="Arial"/>
              <a:buNone/>
            </a:pPr>
            <a:r>
              <a:rPr lang="en-US" sz="2400" b="1" i="0" u="none" strike="noStrike" cap="none">
                <a:solidFill>
                  <a:schemeClr val="dk1"/>
                </a:solidFill>
                <a:latin typeface="Arial Narrow"/>
                <a:ea typeface="Arial Narrow"/>
                <a:cs typeface="Arial Narrow"/>
                <a:sym typeface="Arial Narrow"/>
              </a:rPr>
              <a:t>Our reason </a:t>
            </a:r>
            <a:br>
              <a:rPr lang="en-US" sz="2400" b="1" i="0" u="none" strike="noStrike" cap="none">
                <a:solidFill>
                  <a:schemeClr val="dk1"/>
                </a:solidFill>
                <a:latin typeface="Arial Narrow"/>
                <a:ea typeface="Arial Narrow"/>
                <a:cs typeface="Arial Narrow"/>
                <a:sym typeface="Arial Narrow"/>
              </a:rPr>
            </a:br>
            <a:r>
              <a:rPr lang="en-US" sz="2400" b="1" i="0" u="none" strike="noStrike" cap="none">
                <a:solidFill>
                  <a:schemeClr val="dk1"/>
                </a:solidFill>
                <a:latin typeface="Arial Narrow"/>
                <a:ea typeface="Arial Narrow"/>
                <a:cs typeface="Arial Narrow"/>
                <a:sym typeface="Arial Narrow"/>
              </a:rPr>
              <a:t>for being</a:t>
            </a:r>
            <a:endParaRPr sz="1400" b="0" i="0" u="none" strike="noStrike" cap="none">
              <a:solidFill>
                <a:srgbClr val="000000"/>
              </a:solidFill>
              <a:latin typeface="Arial Narrow"/>
              <a:ea typeface="Arial Narrow"/>
              <a:cs typeface="Arial Narrow"/>
              <a:sym typeface="Arial Narrow"/>
            </a:endParaRPr>
          </a:p>
        </p:txBody>
      </p:sp>
      <p:sp>
        <p:nvSpPr>
          <p:cNvPr id="230" name="Google Shape;230;p4"/>
          <p:cNvSpPr/>
          <p:nvPr/>
        </p:nvSpPr>
        <p:spPr>
          <a:xfrm>
            <a:off x="2965450" y="4667250"/>
            <a:ext cx="3238500" cy="419100"/>
          </a:xfrm>
          <a:prstGeom prst="rect">
            <a:avLst/>
          </a:prstGeom>
          <a:noFill/>
          <a:ln>
            <a:noFill/>
          </a:ln>
        </p:spPr>
        <p:txBody>
          <a:bodyPr spcFirstLastPara="1" wrap="square" lIns="38100" tIns="38100" rIns="38100" bIns="38100" anchor="t" anchorCtr="0">
            <a:noAutofit/>
          </a:bodyPr>
          <a:lstStyle/>
          <a:p>
            <a:pPr marL="0" marR="0" lvl="0" indent="0" algn="ctr" rtl="0">
              <a:lnSpc>
                <a:spcPct val="105000"/>
              </a:lnSpc>
              <a:spcBef>
                <a:spcPts val="0"/>
              </a:spcBef>
              <a:spcAft>
                <a:spcPts val="0"/>
              </a:spcAft>
              <a:buClr>
                <a:srgbClr val="000000"/>
              </a:buClr>
              <a:buSzPts val="2400"/>
              <a:buFont typeface="Arial"/>
              <a:buNone/>
            </a:pPr>
            <a:r>
              <a:rPr lang="en-US" sz="2400" b="1" i="0" u="none" strike="noStrike" cap="none">
                <a:solidFill>
                  <a:schemeClr val="dk1"/>
                </a:solidFill>
                <a:latin typeface="Arial Narrow"/>
                <a:ea typeface="Arial Narrow"/>
                <a:cs typeface="Arial Narrow"/>
                <a:sym typeface="Arial Narrow"/>
              </a:rPr>
              <a:t>Our beliefs </a:t>
            </a:r>
            <a:br>
              <a:rPr lang="en-US" sz="2400" b="0" i="0" u="none" strike="noStrike" cap="none">
                <a:solidFill>
                  <a:schemeClr val="dk1"/>
                </a:solidFill>
                <a:latin typeface="Georgia"/>
                <a:ea typeface="Georgia"/>
                <a:cs typeface="Georgia"/>
                <a:sym typeface="Georgia"/>
              </a:rPr>
            </a:br>
            <a:endParaRPr sz="2400" b="0" i="0" u="none" strike="noStrike" cap="none">
              <a:solidFill>
                <a:schemeClr val="dk1"/>
              </a:solidFill>
              <a:latin typeface="Georgia"/>
              <a:ea typeface="Georgia"/>
              <a:cs typeface="Georgia"/>
              <a:sym typeface="Georgia"/>
            </a:endParaRPr>
          </a:p>
        </p:txBody>
      </p:sp>
      <p:sp>
        <p:nvSpPr>
          <p:cNvPr id="231" name="Google Shape;231;p4"/>
          <p:cNvSpPr/>
          <p:nvPr/>
        </p:nvSpPr>
        <p:spPr>
          <a:xfrm>
            <a:off x="5605625" y="4712488"/>
            <a:ext cx="3238500" cy="1143000"/>
          </a:xfrm>
          <a:prstGeom prst="rect">
            <a:avLst/>
          </a:prstGeom>
          <a:noFill/>
          <a:ln>
            <a:noFill/>
          </a:ln>
        </p:spPr>
        <p:txBody>
          <a:bodyPr spcFirstLastPara="1" wrap="square" lIns="38100" tIns="38100" rIns="38100" bIns="38100" anchor="t" anchorCtr="0">
            <a:noAutofit/>
          </a:bodyPr>
          <a:lstStyle/>
          <a:p>
            <a:pPr marL="0" marR="0" lvl="0" indent="0" algn="ctr" rtl="0">
              <a:lnSpc>
                <a:spcPct val="105000"/>
              </a:lnSpc>
              <a:spcBef>
                <a:spcPts val="0"/>
              </a:spcBef>
              <a:spcAft>
                <a:spcPts val="0"/>
              </a:spcAft>
              <a:buClr>
                <a:srgbClr val="000000"/>
              </a:buClr>
              <a:buSzPts val="2400"/>
              <a:buFont typeface="Arial"/>
              <a:buNone/>
            </a:pPr>
            <a:r>
              <a:rPr lang="en-US" sz="2400" b="1" i="0" u="none" strike="noStrike" cap="none">
                <a:solidFill>
                  <a:schemeClr val="dk1"/>
                </a:solidFill>
                <a:latin typeface="Arial Narrow"/>
                <a:ea typeface="Arial Narrow"/>
                <a:cs typeface="Arial Narrow"/>
                <a:sym typeface="Arial Narrow"/>
              </a:rPr>
              <a:t>Our expression</a:t>
            </a:r>
            <a:br>
              <a:rPr lang="en-US" sz="2400" b="0" i="0" u="none" strike="noStrike" cap="none">
                <a:solidFill>
                  <a:schemeClr val="dk1"/>
                </a:solidFill>
                <a:latin typeface="Arial Narrow"/>
                <a:ea typeface="Arial Narrow"/>
                <a:cs typeface="Arial Narrow"/>
                <a:sym typeface="Arial Narrow"/>
              </a:rPr>
            </a:br>
            <a:br>
              <a:rPr lang="en-US" sz="2400" b="0" i="0" u="none" strike="noStrike" cap="none">
                <a:solidFill>
                  <a:schemeClr val="dk1"/>
                </a:solidFill>
                <a:latin typeface="Arial Narrow"/>
                <a:ea typeface="Arial Narrow"/>
                <a:cs typeface="Arial Narrow"/>
                <a:sym typeface="Arial Narrow"/>
              </a:rPr>
            </a:br>
            <a:br>
              <a:rPr lang="en-US" sz="2400" b="0" i="0" u="none" strike="noStrike" cap="none">
                <a:solidFill>
                  <a:schemeClr val="dk1"/>
                </a:solidFill>
                <a:latin typeface="Arial Narrow"/>
                <a:ea typeface="Arial Narrow"/>
                <a:cs typeface="Arial Narrow"/>
                <a:sym typeface="Arial Narrow"/>
              </a:rPr>
            </a:br>
            <a:endParaRPr sz="2400" b="0" i="0" u="none" strike="noStrike" cap="none">
              <a:solidFill>
                <a:schemeClr val="dk1"/>
              </a:solidFill>
              <a:latin typeface="Arial Narrow"/>
              <a:ea typeface="Arial Narrow"/>
              <a:cs typeface="Arial Narrow"/>
              <a:sym typeface="Arial Narrow"/>
            </a:endParaRPr>
          </a:p>
        </p:txBody>
      </p:sp>
      <p:sp>
        <p:nvSpPr>
          <p:cNvPr id="232" name="Google Shape;232;p4"/>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2800">
                <a:solidFill>
                  <a:srgbClr val="000090"/>
                </a:solidFill>
                <a:latin typeface="Arial Narrow"/>
                <a:ea typeface="Arial Narrow"/>
                <a:cs typeface="Arial Narrow"/>
                <a:sym typeface="Arial Narrow"/>
              </a:rPr>
              <a:t>ROTARY 101-BUILDING BLOCKS OF OUR BRAND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5"/>
          <p:cNvSpPr/>
          <p:nvPr/>
        </p:nvSpPr>
        <p:spPr>
          <a:xfrm>
            <a:off x="7086600" y="6477000"/>
            <a:ext cx="1625600" cy="127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BCBDC0"/>
                </a:solidFill>
                <a:latin typeface="Arial Narrow"/>
                <a:ea typeface="Arial Narrow"/>
                <a:cs typeface="Arial Narrow"/>
                <a:sym typeface="Arial Narrow"/>
              </a:rPr>
              <a:t>STRENGTHENING ROTARY  |    </a:t>
            </a:r>
            <a:endParaRPr sz="1400" b="0" i="0" u="none" strike="noStrike" cap="none">
              <a:solidFill>
                <a:srgbClr val="000000"/>
              </a:solidFill>
              <a:latin typeface="Arial"/>
              <a:ea typeface="Arial"/>
              <a:cs typeface="Arial"/>
              <a:sym typeface="Arial"/>
            </a:endParaRPr>
          </a:p>
        </p:txBody>
      </p:sp>
      <p:pic>
        <p:nvPicPr>
          <p:cNvPr id="238" name="Google Shape;238;p5"/>
          <p:cNvPicPr preferRelativeResize="0"/>
          <p:nvPr/>
        </p:nvPicPr>
        <p:blipFill rotWithShape="1">
          <a:blip r:embed="rId3">
            <a:alphaModFix/>
          </a:blip>
          <a:srcRect/>
          <a:stretch/>
        </p:blipFill>
        <p:spPr>
          <a:xfrm>
            <a:off x="457200" y="6264275"/>
            <a:ext cx="1084263" cy="406400"/>
          </a:xfrm>
          <a:prstGeom prst="rect">
            <a:avLst/>
          </a:prstGeom>
          <a:noFill/>
          <a:ln>
            <a:noFill/>
          </a:ln>
        </p:spPr>
      </p:pic>
      <p:sp>
        <p:nvSpPr>
          <p:cNvPr id="239" name="Google Shape;239;p5"/>
          <p:cNvSpPr/>
          <p:nvPr/>
        </p:nvSpPr>
        <p:spPr>
          <a:xfrm>
            <a:off x="0" y="0"/>
            <a:ext cx="9156700" cy="6858000"/>
          </a:xfrm>
          <a:prstGeom prst="rect">
            <a:avLst/>
          </a:pr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240" name="Google Shape;240;p5"/>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241" name="Google Shape;241;p5"/>
          <p:cNvSpPr/>
          <p:nvPr/>
        </p:nvSpPr>
        <p:spPr>
          <a:xfrm>
            <a:off x="0" y="0"/>
            <a:ext cx="9156700" cy="6096000"/>
          </a:xfrm>
          <a:prstGeom prst="rect">
            <a:avLst/>
          </a:prstGeom>
          <a:solidFill>
            <a:srgbClr val="958D85"/>
          </a:solidFill>
          <a:ln>
            <a:noFill/>
          </a:ln>
          <a:effectLst>
            <a:outerShdw blurRad="38100" dist="25399" dir="5400000" algn="ctr" rotWithShape="0">
              <a:schemeClr val="lt2">
                <a:alpha val="34509"/>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242" name="Google Shape;242;p5"/>
          <p:cNvSpPr/>
          <p:nvPr/>
        </p:nvSpPr>
        <p:spPr>
          <a:xfrm>
            <a:off x="-29411"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243" name="Google Shape;243;p5"/>
          <p:cNvSpPr txBox="1">
            <a:spLocks noGrp="1"/>
          </p:cNvSpPr>
          <p:nvPr>
            <p:ph type="title"/>
          </p:nvPr>
        </p:nvSpPr>
        <p:spPr>
          <a:xfrm>
            <a:off x="381000" y="0"/>
            <a:ext cx="8763000" cy="1447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2800">
                <a:solidFill>
                  <a:srgbClr val="000090"/>
                </a:solidFill>
                <a:latin typeface="Arial Narrow"/>
                <a:ea typeface="Arial Narrow"/>
                <a:cs typeface="Arial Narrow"/>
                <a:sym typeface="Arial Narrow"/>
              </a:rPr>
              <a:t>ROTARY 101-ESSENCE STATEMENT</a:t>
            </a:r>
            <a:endParaRPr/>
          </a:p>
        </p:txBody>
      </p:sp>
      <p:sp>
        <p:nvSpPr>
          <p:cNvPr id="244" name="Google Shape;244;p5"/>
          <p:cNvSpPr txBox="1">
            <a:spLocks noGrp="1"/>
          </p:cNvSpPr>
          <p:nvPr>
            <p:ph type="body" idx="1"/>
          </p:nvPr>
        </p:nvSpPr>
        <p:spPr>
          <a:xfrm>
            <a:off x="457200" y="1598613"/>
            <a:ext cx="8229600" cy="5259387"/>
          </a:xfrm>
          <a:prstGeom prst="rect">
            <a:avLst/>
          </a:prstGeom>
          <a:noFill/>
          <a:ln>
            <a:noFill/>
          </a:ln>
        </p:spPr>
        <p:txBody>
          <a:bodyPr spcFirstLastPara="1" wrap="square" lIns="38100" tIns="38100" rIns="38100" bIns="38100" anchor="t" anchorCtr="0">
            <a:noAutofit/>
          </a:bodyPr>
          <a:lstStyle/>
          <a:p>
            <a:pPr marL="0" lvl="0" indent="0" algn="ctr" rtl="0">
              <a:lnSpc>
                <a:spcPct val="100000"/>
              </a:lnSpc>
              <a:spcBef>
                <a:spcPts val="0"/>
              </a:spcBef>
              <a:spcAft>
                <a:spcPts val="0"/>
              </a:spcAft>
              <a:buSzPts val="4400"/>
              <a:buFont typeface="Arial"/>
              <a:buNone/>
            </a:pPr>
            <a:r>
              <a:rPr lang="en-US" sz="4400" dirty="0">
                <a:solidFill>
                  <a:srgbClr val="FFFFFF"/>
                </a:solidFill>
                <a:latin typeface="Arial Narrow"/>
                <a:ea typeface="Arial Narrow"/>
                <a:cs typeface="Arial Narrow"/>
                <a:sym typeface="Arial Narrow"/>
              </a:rPr>
              <a:t>Rotary </a:t>
            </a:r>
            <a:r>
              <a:rPr lang="en-US" sz="4400" b="1" dirty="0">
                <a:solidFill>
                  <a:srgbClr val="FFC000"/>
                </a:solidFill>
                <a:latin typeface="Arial Narrow"/>
                <a:ea typeface="Arial Narrow"/>
                <a:cs typeface="Arial Narrow"/>
                <a:sym typeface="Arial Narrow"/>
              </a:rPr>
              <a:t>joins leaders </a:t>
            </a:r>
            <a:r>
              <a:rPr lang="en-US" sz="4400" dirty="0">
                <a:solidFill>
                  <a:srgbClr val="FFFFFF"/>
                </a:solidFill>
                <a:latin typeface="Arial Narrow"/>
                <a:ea typeface="Arial Narrow"/>
                <a:cs typeface="Arial Narrow"/>
                <a:sym typeface="Arial Narrow"/>
              </a:rPr>
              <a:t>from</a:t>
            </a:r>
            <a:endParaRPr sz="4400" dirty="0">
              <a:solidFill>
                <a:srgbClr val="FFFFFF"/>
              </a:solidFill>
              <a:latin typeface="Arial Narrow"/>
              <a:ea typeface="Arial Narrow"/>
              <a:cs typeface="Arial Narrow"/>
              <a:sym typeface="Arial Narrow"/>
            </a:endParaRPr>
          </a:p>
          <a:p>
            <a:pPr marL="0" lvl="0" indent="0" algn="ctr" rtl="0">
              <a:lnSpc>
                <a:spcPct val="100000"/>
              </a:lnSpc>
              <a:spcBef>
                <a:spcPts val="1200"/>
              </a:spcBef>
              <a:spcAft>
                <a:spcPts val="0"/>
              </a:spcAft>
              <a:buSzPts val="4400"/>
              <a:buFont typeface="Arial"/>
              <a:buNone/>
            </a:pPr>
            <a:r>
              <a:rPr lang="en-US" sz="4400" dirty="0">
                <a:solidFill>
                  <a:srgbClr val="FFFFFF"/>
                </a:solidFill>
                <a:latin typeface="Arial Narrow"/>
                <a:ea typeface="Arial Narrow"/>
                <a:cs typeface="Arial Narrow"/>
                <a:sym typeface="Arial Narrow"/>
              </a:rPr>
              <a:t>all continents, cultures and occupations</a:t>
            </a:r>
            <a:endParaRPr sz="4400" dirty="0">
              <a:solidFill>
                <a:srgbClr val="FFFFFF"/>
              </a:solidFill>
              <a:latin typeface="Arial Narrow"/>
              <a:ea typeface="Arial Narrow"/>
              <a:cs typeface="Arial Narrow"/>
              <a:sym typeface="Arial Narrow"/>
            </a:endParaRPr>
          </a:p>
          <a:p>
            <a:pPr marL="0" lvl="0" indent="0" algn="ctr" rtl="0">
              <a:lnSpc>
                <a:spcPct val="100000"/>
              </a:lnSpc>
              <a:spcBef>
                <a:spcPts val="1200"/>
              </a:spcBef>
              <a:spcAft>
                <a:spcPts val="0"/>
              </a:spcAft>
              <a:buSzPts val="4400"/>
              <a:buFont typeface="Arial"/>
              <a:buNone/>
            </a:pPr>
            <a:r>
              <a:rPr lang="en-US" sz="4400" dirty="0">
                <a:solidFill>
                  <a:srgbClr val="FFFFFF"/>
                </a:solidFill>
                <a:latin typeface="Arial Narrow"/>
                <a:ea typeface="Arial Narrow"/>
                <a:cs typeface="Arial Narrow"/>
                <a:sym typeface="Arial Narrow"/>
              </a:rPr>
              <a:t>to </a:t>
            </a:r>
            <a:r>
              <a:rPr lang="en-US" sz="4400" b="1" dirty="0">
                <a:solidFill>
                  <a:srgbClr val="FFC000"/>
                </a:solidFill>
                <a:latin typeface="Arial Narrow"/>
                <a:ea typeface="Arial Narrow"/>
                <a:cs typeface="Arial Narrow"/>
                <a:sym typeface="Arial Narrow"/>
              </a:rPr>
              <a:t>exchange ideas</a:t>
            </a:r>
            <a:r>
              <a:rPr lang="en-US" sz="4400" dirty="0">
                <a:solidFill>
                  <a:srgbClr val="FFC000"/>
                </a:solidFill>
                <a:latin typeface="Arial Narrow"/>
                <a:ea typeface="Arial Narrow"/>
                <a:cs typeface="Arial Narrow"/>
                <a:sym typeface="Arial Narrow"/>
              </a:rPr>
              <a:t> </a:t>
            </a:r>
            <a:r>
              <a:rPr lang="en-US" sz="4400" dirty="0">
                <a:solidFill>
                  <a:srgbClr val="FFFFFF"/>
                </a:solidFill>
                <a:latin typeface="Arial Narrow"/>
                <a:ea typeface="Arial Narrow"/>
                <a:cs typeface="Arial Narrow"/>
                <a:sym typeface="Arial Narrow"/>
              </a:rPr>
              <a:t>and </a:t>
            </a:r>
            <a:r>
              <a:rPr lang="en-US" sz="4400" b="1" dirty="0">
                <a:solidFill>
                  <a:srgbClr val="FFC000"/>
                </a:solidFill>
                <a:latin typeface="Arial Narrow"/>
                <a:ea typeface="Arial Narrow"/>
                <a:cs typeface="Arial Narrow"/>
                <a:sym typeface="Arial Narrow"/>
              </a:rPr>
              <a:t>take action</a:t>
            </a:r>
            <a:endParaRPr sz="4400" b="1" dirty="0">
              <a:solidFill>
                <a:srgbClr val="FFC000"/>
              </a:solidFill>
              <a:latin typeface="Arial Narrow"/>
              <a:ea typeface="Arial Narrow"/>
              <a:cs typeface="Arial Narrow"/>
              <a:sym typeface="Arial Narrow"/>
            </a:endParaRPr>
          </a:p>
          <a:p>
            <a:pPr marL="0" lvl="0" indent="0" algn="ctr" rtl="0">
              <a:lnSpc>
                <a:spcPct val="100000"/>
              </a:lnSpc>
              <a:spcBef>
                <a:spcPts val="1200"/>
              </a:spcBef>
              <a:spcAft>
                <a:spcPts val="0"/>
              </a:spcAft>
              <a:buSzPts val="4400"/>
              <a:buFont typeface="Arial"/>
              <a:buNone/>
            </a:pPr>
            <a:r>
              <a:rPr lang="en-US" sz="4400" dirty="0">
                <a:solidFill>
                  <a:srgbClr val="FFFFFF"/>
                </a:solidFill>
                <a:latin typeface="Arial Narrow"/>
                <a:ea typeface="Arial Narrow"/>
                <a:cs typeface="Arial Narrow"/>
                <a:sym typeface="Arial Narrow"/>
              </a:rPr>
              <a:t>for communities around the world.</a:t>
            </a:r>
            <a:endParaRPr sz="4400" dirty="0">
              <a:solidFill>
                <a:srgbClr val="FFFFFF"/>
              </a:solidFill>
              <a:latin typeface="Arial Narrow"/>
              <a:ea typeface="Arial Narrow"/>
              <a:cs typeface="Arial Narrow"/>
              <a:sym typeface="Arial Narro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6"/>
          <p:cNvSpPr/>
          <p:nvPr/>
        </p:nvSpPr>
        <p:spPr>
          <a:xfrm>
            <a:off x="7086600" y="6477000"/>
            <a:ext cx="1625600" cy="127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BCBDC0"/>
                </a:solidFill>
                <a:latin typeface="Arial Narrow"/>
                <a:ea typeface="Arial Narrow"/>
                <a:cs typeface="Arial Narrow"/>
                <a:sym typeface="Arial Narrow"/>
              </a:rPr>
              <a:t>STRENGTHENING ROTARY  |    </a:t>
            </a:r>
            <a:endParaRPr sz="1400" b="0" i="0" u="none" strike="noStrike" cap="none">
              <a:solidFill>
                <a:srgbClr val="000000"/>
              </a:solidFill>
              <a:latin typeface="Arial"/>
              <a:ea typeface="Arial"/>
              <a:cs typeface="Arial"/>
              <a:sym typeface="Arial"/>
            </a:endParaRPr>
          </a:p>
        </p:txBody>
      </p:sp>
      <p:pic>
        <p:nvPicPr>
          <p:cNvPr id="250" name="Google Shape;250;p6"/>
          <p:cNvPicPr preferRelativeResize="0"/>
          <p:nvPr/>
        </p:nvPicPr>
        <p:blipFill rotWithShape="1">
          <a:blip r:embed="rId3">
            <a:alphaModFix/>
          </a:blip>
          <a:srcRect/>
          <a:stretch/>
        </p:blipFill>
        <p:spPr>
          <a:xfrm>
            <a:off x="457200" y="6264275"/>
            <a:ext cx="1084263" cy="406400"/>
          </a:xfrm>
          <a:prstGeom prst="rect">
            <a:avLst/>
          </a:prstGeom>
          <a:noFill/>
          <a:ln>
            <a:noFill/>
          </a:ln>
        </p:spPr>
      </p:pic>
      <p:sp>
        <p:nvSpPr>
          <p:cNvPr id="251" name="Google Shape;251;p6"/>
          <p:cNvSpPr/>
          <p:nvPr/>
        </p:nvSpPr>
        <p:spPr>
          <a:xfrm>
            <a:off x="0" y="0"/>
            <a:ext cx="9156700" cy="6858000"/>
          </a:xfrm>
          <a:prstGeom prst="rect">
            <a:avLst/>
          </a:pr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252" name="Google Shape;252;p6"/>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253" name="Google Shape;253;p6"/>
          <p:cNvSpPr/>
          <p:nvPr/>
        </p:nvSpPr>
        <p:spPr>
          <a:xfrm>
            <a:off x="0" y="0"/>
            <a:ext cx="9156700" cy="6096000"/>
          </a:xfrm>
          <a:prstGeom prst="rect">
            <a:avLst/>
          </a:prstGeom>
          <a:solidFill>
            <a:srgbClr val="958D85"/>
          </a:solidFill>
          <a:ln>
            <a:noFill/>
          </a:ln>
          <a:effectLst>
            <a:outerShdw blurRad="38100" dist="25399" dir="5400000" algn="ctr" rotWithShape="0">
              <a:schemeClr val="lt2">
                <a:alpha val="34509"/>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254" name="Google Shape;254;p6"/>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255" name="Google Shape;255;p6"/>
          <p:cNvSpPr txBox="1">
            <a:spLocks noGrp="1"/>
          </p:cNvSpPr>
          <p:nvPr>
            <p:ph type="title"/>
          </p:nvPr>
        </p:nvSpPr>
        <p:spPr>
          <a:xfrm>
            <a:off x="381000" y="0"/>
            <a:ext cx="8763000" cy="1447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2800">
                <a:solidFill>
                  <a:srgbClr val="000090"/>
                </a:solidFill>
                <a:latin typeface="Arial Narrow"/>
                <a:ea typeface="Arial Narrow"/>
                <a:cs typeface="Arial Narrow"/>
                <a:sym typeface="Arial Narrow"/>
              </a:rPr>
              <a:t>ROTARY 101-ESSENCE STATEMENT-JET</a:t>
            </a:r>
            <a:endParaRPr/>
          </a:p>
        </p:txBody>
      </p:sp>
      <p:sp>
        <p:nvSpPr>
          <p:cNvPr id="256" name="Google Shape;256;p6"/>
          <p:cNvSpPr txBox="1">
            <a:spLocks noGrp="1"/>
          </p:cNvSpPr>
          <p:nvPr>
            <p:ph type="body" idx="1"/>
          </p:nvPr>
        </p:nvSpPr>
        <p:spPr>
          <a:xfrm>
            <a:off x="457200" y="1598613"/>
            <a:ext cx="8229600" cy="5259387"/>
          </a:xfrm>
          <a:prstGeom prst="rect">
            <a:avLst/>
          </a:prstGeom>
          <a:noFill/>
          <a:ln>
            <a:noFill/>
          </a:ln>
        </p:spPr>
        <p:txBody>
          <a:bodyPr spcFirstLastPara="1" wrap="square" lIns="38100" tIns="38100" rIns="38100" bIns="38100" anchor="t" anchorCtr="0">
            <a:noAutofit/>
          </a:bodyPr>
          <a:lstStyle/>
          <a:p>
            <a:pPr marL="342900" lvl="0" indent="-342900" algn="ctr" rtl="0">
              <a:lnSpc>
                <a:spcPct val="100000"/>
              </a:lnSpc>
              <a:spcBef>
                <a:spcPts val="0"/>
              </a:spcBef>
              <a:spcAft>
                <a:spcPts val="0"/>
              </a:spcAft>
              <a:buClr>
                <a:srgbClr val="FFFFFF"/>
              </a:buClr>
              <a:buSzPts val="4400"/>
              <a:buFont typeface="Arial Narrow"/>
              <a:buNone/>
            </a:pPr>
            <a:r>
              <a:rPr lang="en-US" sz="4400" b="1" dirty="0">
                <a:solidFill>
                  <a:schemeClr val="accent6"/>
                </a:solidFill>
                <a:latin typeface="Arial Narrow"/>
                <a:ea typeface="Arial Narrow"/>
                <a:cs typeface="Arial Narrow"/>
                <a:sym typeface="Arial Narrow"/>
              </a:rPr>
              <a:t>As a new member you can </a:t>
            </a:r>
          </a:p>
          <a:p>
            <a:pPr marL="342900" lvl="0" indent="-342900" algn="ctr" rtl="0">
              <a:lnSpc>
                <a:spcPct val="100000"/>
              </a:lnSpc>
              <a:spcBef>
                <a:spcPts val="0"/>
              </a:spcBef>
              <a:spcAft>
                <a:spcPts val="0"/>
              </a:spcAft>
              <a:buClr>
                <a:srgbClr val="FFFFFF"/>
              </a:buClr>
              <a:buSzPts val="4400"/>
              <a:buFont typeface="Arial Narrow"/>
              <a:buNone/>
            </a:pPr>
            <a:r>
              <a:rPr lang="en-US" sz="4400" b="1" dirty="0">
                <a:solidFill>
                  <a:srgbClr val="FFC000"/>
                </a:solidFill>
                <a:latin typeface="Arial Narrow"/>
                <a:ea typeface="Arial Narrow"/>
                <a:cs typeface="Arial Narrow"/>
                <a:sym typeface="Arial Narrow"/>
              </a:rPr>
              <a:t>join leaders </a:t>
            </a:r>
            <a:r>
              <a:rPr lang="en-US" sz="4400" dirty="0">
                <a:latin typeface="Arial Narrow"/>
                <a:ea typeface="Arial Narrow"/>
                <a:cs typeface="Arial Narrow"/>
                <a:sym typeface="Arial Narrow"/>
              </a:rPr>
              <a:t>from</a:t>
            </a:r>
            <a:endParaRPr dirty="0"/>
          </a:p>
          <a:p>
            <a:pPr marL="342900" lvl="0" indent="-342900" algn="ctr" rtl="0">
              <a:lnSpc>
                <a:spcPct val="100000"/>
              </a:lnSpc>
              <a:spcBef>
                <a:spcPts val="1200"/>
              </a:spcBef>
              <a:spcAft>
                <a:spcPts val="0"/>
              </a:spcAft>
              <a:buClr>
                <a:schemeClr val="dk1"/>
              </a:buClr>
              <a:buSzPts val="4400"/>
              <a:buFont typeface="Arial Narrow"/>
              <a:buNone/>
            </a:pPr>
            <a:r>
              <a:rPr lang="en-US" sz="4400" b="1" dirty="0">
                <a:solidFill>
                  <a:srgbClr val="FFC000"/>
                </a:solidFill>
                <a:latin typeface="Arial Narrow"/>
                <a:ea typeface="Arial Narrow"/>
                <a:cs typeface="Arial Narrow"/>
                <a:sym typeface="Arial Narrow"/>
              </a:rPr>
              <a:t>exchange ideas</a:t>
            </a:r>
            <a:r>
              <a:rPr lang="en-US" sz="4400" dirty="0">
                <a:solidFill>
                  <a:srgbClr val="FFC000"/>
                </a:solidFill>
                <a:latin typeface="Arial Narrow"/>
                <a:ea typeface="Arial Narrow"/>
                <a:cs typeface="Arial Narrow"/>
                <a:sym typeface="Arial Narrow"/>
              </a:rPr>
              <a:t> </a:t>
            </a:r>
            <a:r>
              <a:rPr lang="en-US" sz="4400" b="1" dirty="0">
                <a:solidFill>
                  <a:schemeClr val="accent6"/>
                </a:solidFill>
                <a:latin typeface="Arial Narrow"/>
                <a:ea typeface="Arial Narrow"/>
                <a:cs typeface="Arial Narrow"/>
                <a:sym typeface="Arial Narrow"/>
              </a:rPr>
              <a:t>and</a:t>
            </a:r>
            <a:r>
              <a:rPr lang="en-US" sz="4400" dirty="0">
                <a:solidFill>
                  <a:srgbClr val="FFFFFF"/>
                </a:solidFill>
                <a:latin typeface="Arial Narrow"/>
                <a:ea typeface="Arial Narrow"/>
                <a:cs typeface="Arial Narrow"/>
                <a:sym typeface="Arial Narrow"/>
              </a:rPr>
              <a:t> </a:t>
            </a:r>
            <a:r>
              <a:rPr lang="en-US" sz="4400" b="1" dirty="0">
                <a:solidFill>
                  <a:srgbClr val="FFC000"/>
                </a:solidFill>
                <a:latin typeface="Arial Narrow"/>
                <a:ea typeface="Arial Narrow"/>
                <a:cs typeface="Arial Narrow"/>
                <a:sym typeface="Arial Narrow"/>
              </a:rPr>
              <a:t>take  action</a:t>
            </a:r>
          </a:p>
          <a:p>
            <a:pPr marL="342900" lvl="0" indent="-342900" algn="ctr" rtl="0">
              <a:lnSpc>
                <a:spcPct val="100000"/>
              </a:lnSpc>
              <a:spcBef>
                <a:spcPts val="1200"/>
              </a:spcBef>
              <a:spcAft>
                <a:spcPts val="0"/>
              </a:spcAft>
              <a:buClr>
                <a:schemeClr val="dk1"/>
              </a:buClr>
              <a:buSzPts val="4400"/>
              <a:buFont typeface="Arial Narrow"/>
              <a:buNone/>
            </a:pPr>
            <a:r>
              <a:rPr lang="en-US" sz="4400" b="1" dirty="0">
                <a:solidFill>
                  <a:schemeClr val="accent6"/>
                </a:solidFill>
                <a:latin typeface="Arial Narrow"/>
                <a:cs typeface="Arial Narrow"/>
                <a:sym typeface="Arial Narrow"/>
              </a:rPr>
              <a:t>with your club, 6220 and Rotary</a:t>
            </a:r>
            <a:endParaRPr dirty="0">
              <a:solidFill>
                <a:schemeClr val="accent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7"/>
          <p:cNvSpPr/>
          <p:nvPr/>
        </p:nvSpPr>
        <p:spPr>
          <a:xfrm>
            <a:off x="7086600" y="6477000"/>
            <a:ext cx="1625600" cy="127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BCBDC0"/>
                </a:solidFill>
                <a:latin typeface="Arial Narrow"/>
                <a:ea typeface="Arial Narrow"/>
                <a:cs typeface="Arial Narrow"/>
                <a:sym typeface="Arial Narrow"/>
              </a:rPr>
              <a:t>STRENGTHENING ROTARY  |    </a:t>
            </a:r>
            <a:endParaRPr sz="1400" b="0" i="0" u="none" strike="noStrike" cap="none">
              <a:solidFill>
                <a:srgbClr val="000000"/>
              </a:solidFill>
              <a:latin typeface="Arial"/>
              <a:ea typeface="Arial"/>
              <a:cs typeface="Arial"/>
              <a:sym typeface="Arial"/>
            </a:endParaRPr>
          </a:p>
        </p:txBody>
      </p:sp>
      <p:pic>
        <p:nvPicPr>
          <p:cNvPr id="262" name="Google Shape;262;p7"/>
          <p:cNvPicPr preferRelativeResize="0"/>
          <p:nvPr/>
        </p:nvPicPr>
        <p:blipFill rotWithShape="1">
          <a:blip r:embed="rId3">
            <a:alphaModFix/>
          </a:blip>
          <a:srcRect/>
          <a:stretch/>
        </p:blipFill>
        <p:spPr>
          <a:xfrm>
            <a:off x="457200" y="6264275"/>
            <a:ext cx="1084263" cy="406400"/>
          </a:xfrm>
          <a:prstGeom prst="rect">
            <a:avLst/>
          </a:prstGeom>
          <a:noFill/>
          <a:ln>
            <a:noFill/>
          </a:ln>
        </p:spPr>
      </p:pic>
      <p:sp>
        <p:nvSpPr>
          <p:cNvPr id="263" name="Google Shape;263;p7"/>
          <p:cNvSpPr/>
          <p:nvPr/>
        </p:nvSpPr>
        <p:spPr>
          <a:xfrm>
            <a:off x="0" y="0"/>
            <a:ext cx="9156700" cy="6858000"/>
          </a:xfrm>
          <a:prstGeom prst="rect">
            <a:avLst/>
          </a:pr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264" name="Google Shape;264;p7"/>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265" name="Google Shape;265;p7"/>
          <p:cNvSpPr/>
          <p:nvPr/>
        </p:nvSpPr>
        <p:spPr>
          <a:xfrm>
            <a:off x="0" y="0"/>
            <a:ext cx="9156700" cy="6096000"/>
          </a:xfrm>
          <a:prstGeom prst="rect">
            <a:avLst/>
          </a:prstGeom>
          <a:solidFill>
            <a:srgbClr val="958D85"/>
          </a:solidFill>
          <a:ln>
            <a:noFill/>
          </a:ln>
          <a:effectLst>
            <a:outerShdw blurRad="38100" dist="25399" dir="5400000" algn="ctr" rotWithShape="0">
              <a:schemeClr val="lt2">
                <a:alpha val="34509"/>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266" name="Google Shape;266;p7"/>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267" name="Google Shape;267;p7"/>
          <p:cNvSpPr txBox="1">
            <a:spLocks noGrp="1"/>
          </p:cNvSpPr>
          <p:nvPr>
            <p:ph type="title"/>
          </p:nvPr>
        </p:nvSpPr>
        <p:spPr>
          <a:xfrm>
            <a:off x="381000" y="0"/>
            <a:ext cx="8763000" cy="1447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2800">
                <a:solidFill>
                  <a:srgbClr val="000090"/>
                </a:solidFill>
                <a:latin typeface="Arial Narrow"/>
                <a:ea typeface="Arial Narrow"/>
                <a:cs typeface="Arial Narrow"/>
                <a:sym typeface="Arial Narrow"/>
              </a:rPr>
              <a:t>ROTARY 101-VISION STATEMENT (Approved 2018)</a:t>
            </a:r>
            <a:endParaRPr/>
          </a:p>
        </p:txBody>
      </p:sp>
      <p:sp>
        <p:nvSpPr>
          <p:cNvPr id="268" name="Google Shape;268;p7"/>
          <p:cNvSpPr txBox="1">
            <a:spLocks noGrp="1"/>
          </p:cNvSpPr>
          <p:nvPr>
            <p:ph type="body" idx="1"/>
          </p:nvPr>
        </p:nvSpPr>
        <p:spPr>
          <a:xfrm>
            <a:off x="457200" y="1182625"/>
            <a:ext cx="8229600" cy="5675376"/>
          </a:xfrm>
          <a:prstGeom prst="rect">
            <a:avLst/>
          </a:prstGeom>
          <a:noFill/>
          <a:ln>
            <a:noFill/>
          </a:ln>
        </p:spPr>
        <p:txBody>
          <a:bodyPr spcFirstLastPara="1" wrap="square" lIns="38100" tIns="38100" rIns="38100" bIns="38100" anchor="t" anchorCtr="0">
            <a:noAutofit/>
          </a:bodyPr>
          <a:lstStyle/>
          <a:p>
            <a:pPr algn="ctr" fontAlgn="base"/>
            <a:r>
              <a:rPr lang="en-US" sz="4000" b="1" i="0" cap="all" dirty="0">
                <a:solidFill>
                  <a:srgbClr val="F7A81B"/>
                </a:solidFill>
                <a:effectLst/>
                <a:latin typeface="Open Sans" panose="020B0606030504020204" pitchFamily="34" charset="0"/>
              </a:rPr>
              <a:t>Together,</a:t>
            </a:r>
            <a:r>
              <a:rPr lang="en-US" sz="4000" b="1" i="0" cap="all" dirty="0">
                <a:solidFill>
                  <a:srgbClr val="0050A2"/>
                </a:solidFill>
                <a:effectLst/>
                <a:latin typeface="Open Sans" panose="020B0606030504020204" pitchFamily="34" charset="0"/>
              </a:rPr>
              <a:t> we see a world</a:t>
            </a:r>
          </a:p>
          <a:p>
            <a:pPr algn="ctr" fontAlgn="base"/>
            <a:r>
              <a:rPr lang="en-US" sz="4000" b="1" i="0" cap="all" dirty="0">
                <a:solidFill>
                  <a:srgbClr val="0050A2"/>
                </a:solidFill>
                <a:effectLst/>
                <a:latin typeface="Open Sans" panose="020B0606030504020204" pitchFamily="34" charset="0"/>
              </a:rPr>
              <a:t>where </a:t>
            </a:r>
            <a:r>
              <a:rPr lang="en-US" sz="4000" b="1" i="0" cap="all" dirty="0">
                <a:solidFill>
                  <a:srgbClr val="F7A81B"/>
                </a:solidFill>
                <a:effectLst/>
                <a:latin typeface="Open Sans" panose="020B0606030504020204" pitchFamily="34" charset="0"/>
              </a:rPr>
              <a:t>people</a:t>
            </a:r>
            <a:r>
              <a:rPr lang="en-US" sz="4000" b="1" i="0" cap="all" dirty="0">
                <a:solidFill>
                  <a:srgbClr val="0050A2"/>
                </a:solidFill>
                <a:effectLst/>
                <a:latin typeface="Open Sans" panose="020B0606030504020204" pitchFamily="34" charset="0"/>
              </a:rPr>
              <a:t> unite and take  action</a:t>
            </a:r>
          </a:p>
          <a:p>
            <a:pPr algn="ctr" fontAlgn="base"/>
            <a:r>
              <a:rPr lang="en-US" sz="4000" b="1" i="0" cap="all" dirty="0">
                <a:solidFill>
                  <a:srgbClr val="0050A2"/>
                </a:solidFill>
                <a:effectLst/>
                <a:latin typeface="Open Sans" panose="020B0606030504020204" pitchFamily="34" charset="0"/>
              </a:rPr>
              <a:t>to </a:t>
            </a:r>
            <a:r>
              <a:rPr lang="en-US" sz="4000" b="1" i="0" cap="all" dirty="0">
                <a:solidFill>
                  <a:srgbClr val="F7A81B"/>
                </a:solidFill>
                <a:effectLst/>
                <a:latin typeface="Open Sans" panose="020B0606030504020204" pitchFamily="34" charset="0"/>
              </a:rPr>
              <a:t>create</a:t>
            </a:r>
            <a:r>
              <a:rPr lang="en-US" sz="4000" b="1" i="0" cap="all" dirty="0">
                <a:solidFill>
                  <a:srgbClr val="0050A2"/>
                </a:solidFill>
                <a:effectLst/>
                <a:latin typeface="Open Sans" panose="020B0606030504020204" pitchFamily="34" charset="0"/>
              </a:rPr>
              <a:t> lasting</a:t>
            </a:r>
          </a:p>
          <a:p>
            <a:pPr marL="114300" indent="0" algn="ctr" fontAlgn="base">
              <a:buNone/>
            </a:pPr>
            <a:r>
              <a:rPr lang="en-US" sz="4000" b="1" i="0" cap="all" dirty="0">
                <a:solidFill>
                  <a:srgbClr val="F7A81B"/>
                </a:solidFill>
                <a:effectLst/>
                <a:latin typeface="Open Sans" panose="020B0606030504020204" pitchFamily="34" charset="0"/>
              </a:rPr>
              <a:t>change</a:t>
            </a:r>
            <a:r>
              <a:rPr lang="en-US" sz="4000" b="1" i="0" cap="all" dirty="0">
                <a:solidFill>
                  <a:srgbClr val="0050A2"/>
                </a:solidFill>
                <a:effectLst/>
                <a:latin typeface="Open Sans" panose="020B0606030504020204" pitchFamily="34" charset="0"/>
              </a:rPr>
              <a:t> across the globe,</a:t>
            </a:r>
          </a:p>
          <a:p>
            <a:pPr algn="ctr" fontAlgn="base"/>
            <a:r>
              <a:rPr lang="en-US" sz="4000" b="1" i="0" cap="all" dirty="0">
                <a:solidFill>
                  <a:srgbClr val="0050A2"/>
                </a:solidFill>
                <a:effectLst/>
                <a:latin typeface="Open Sans" panose="020B0606030504020204" pitchFamily="34" charset="0"/>
              </a:rPr>
              <a:t>in our communities, and in ourselves.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8"/>
          <p:cNvSpPr/>
          <p:nvPr/>
        </p:nvSpPr>
        <p:spPr>
          <a:xfrm>
            <a:off x="7086600" y="6477000"/>
            <a:ext cx="1625600" cy="127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BCBDC0"/>
                </a:solidFill>
                <a:latin typeface="Arial Narrow"/>
                <a:ea typeface="Arial Narrow"/>
                <a:cs typeface="Arial Narrow"/>
                <a:sym typeface="Arial Narrow"/>
              </a:rPr>
              <a:t>STRENGTHENING ROTARY  |    </a:t>
            </a:r>
            <a:endParaRPr sz="1400" b="0" i="0" u="none" strike="noStrike" cap="none">
              <a:solidFill>
                <a:srgbClr val="000000"/>
              </a:solidFill>
              <a:latin typeface="Arial"/>
              <a:ea typeface="Arial"/>
              <a:cs typeface="Arial"/>
              <a:sym typeface="Arial"/>
            </a:endParaRPr>
          </a:p>
        </p:txBody>
      </p:sp>
      <p:pic>
        <p:nvPicPr>
          <p:cNvPr id="274" name="Google Shape;274;p8"/>
          <p:cNvPicPr preferRelativeResize="0"/>
          <p:nvPr/>
        </p:nvPicPr>
        <p:blipFill rotWithShape="1">
          <a:blip r:embed="rId3">
            <a:alphaModFix/>
          </a:blip>
          <a:srcRect/>
          <a:stretch/>
        </p:blipFill>
        <p:spPr>
          <a:xfrm>
            <a:off x="457200" y="6264275"/>
            <a:ext cx="1084263" cy="406400"/>
          </a:xfrm>
          <a:prstGeom prst="rect">
            <a:avLst/>
          </a:prstGeom>
          <a:noFill/>
          <a:ln>
            <a:noFill/>
          </a:ln>
        </p:spPr>
      </p:pic>
      <p:sp>
        <p:nvSpPr>
          <p:cNvPr id="275" name="Google Shape;275;p8"/>
          <p:cNvSpPr/>
          <p:nvPr/>
        </p:nvSpPr>
        <p:spPr>
          <a:xfrm>
            <a:off x="0" y="0"/>
            <a:ext cx="9156700" cy="6858000"/>
          </a:xfrm>
          <a:prstGeom prst="rect">
            <a:avLst/>
          </a:pr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276" name="Google Shape;276;p8"/>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277" name="Google Shape;277;p8"/>
          <p:cNvSpPr/>
          <p:nvPr/>
        </p:nvSpPr>
        <p:spPr>
          <a:xfrm>
            <a:off x="-68179"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278" name="Google Shape;278;p8"/>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2800" dirty="0">
                <a:solidFill>
                  <a:srgbClr val="000090"/>
                </a:solidFill>
                <a:latin typeface="Arial Narrow"/>
                <a:ea typeface="Arial Narrow"/>
                <a:cs typeface="Arial Narrow"/>
                <a:sym typeface="Arial Narrow"/>
              </a:rPr>
              <a:t>ROTARY 101-  HISTORY of ROTARY</a:t>
            </a:r>
            <a:endParaRPr dirty="0"/>
          </a:p>
        </p:txBody>
      </p:sp>
      <p:sp>
        <p:nvSpPr>
          <p:cNvPr id="279" name="Google Shape;279;p8"/>
          <p:cNvSpPr txBox="1">
            <a:spLocks noGrp="1"/>
          </p:cNvSpPr>
          <p:nvPr>
            <p:ph type="body" idx="1"/>
          </p:nvPr>
        </p:nvSpPr>
        <p:spPr>
          <a:xfrm>
            <a:off x="457200" y="990599"/>
            <a:ext cx="4803775" cy="5867401"/>
          </a:xfrm>
          <a:prstGeom prst="rect">
            <a:avLst/>
          </a:prstGeom>
          <a:noFill/>
          <a:ln>
            <a:noFill/>
          </a:ln>
        </p:spPr>
        <p:txBody>
          <a:bodyPr spcFirstLastPara="1" wrap="square" lIns="38100" tIns="38100" rIns="38100" bIns="38100" anchor="t" anchorCtr="0">
            <a:noAutofit/>
          </a:bodyPr>
          <a:lstStyle/>
          <a:p>
            <a:pPr marL="304800" lvl="0" indent="-139700" algn="l" rtl="0">
              <a:lnSpc>
                <a:spcPct val="100000"/>
              </a:lnSpc>
              <a:spcBef>
                <a:spcPts val="0"/>
              </a:spcBef>
              <a:spcAft>
                <a:spcPts val="0"/>
              </a:spcAft>
              <a:buSzPts val="2600"/>
              <a:buNone/>
            </a:pPr>
            <a:endParaRPr sz="2600" b="1" dirty="0">
              <a:latin typeface="Geo"/>
              <a:ea typeface="Geo"/>
              <a:cs typeface="Geo"/>
              <a:sym typeface="Geo"/>
            </a:endParaRPr>
          </a:p>
          <a:p>
            <a:pPr marL="304800" lvl="0" indent="-304800" algn="l" rtl="0">
              <a:lnSpc>
                <a:spcPct val="100000"/>
              </a:lnSpc>
              <a:spcBef>
                <a:spcPts val="0"/>
              </a:spcBef>
              <a:spcAft>
                <a:spcPts val="0"/>
              </a:spcAft>
              <a:buSzPts val="2000"/>
              <a:buChar char="•"/>
            </a:pPr>
            <a:r>
              <a:rPr lang="en-US" sz="2000" dirty="0">
                <a:solidFill>
                  <a:srgbClr val="000090"/>
                </a:solidFill>
                <a:latin typeface="Arial Narrow"/>
                <a:ea typeface="Arial Narrow"/>
                <a:cs typeface="Arial Narrow"/>
                <a:sym typeface="Arial Narrow"/>
              </a:rPr>
              <a:t>Rotary was an idea of Paul Harris</a:t>
            </a:r>
            <a:endParaRPr sz="2000" dirty="0">
              <a:solidFill>
                <a:srgbClr val="000090"/>
              </a:solidFill>
              <a:latin typeface="Arial Narrow"/>
              <a:ea typeface="Arial Narrow"/>
              <a:cs typeface="Arial Narrow"/>
              <a:sym typeface="Arial Narrow"/>
            </a:endParaRPr>
          </a:p>
          <a:p>
            <a:pPr marL="304800" lvl="0" indent="-304800" algn="l" rtl="0">
              <a:lnSpc>
                <a:spcPct val="100000"/>
              </a:lnSpc>
              <a:spcBef>
                <a:spcPts val="1200"/>
              </a:spcBef>
              <a:spcAft>
                <a:spcPts val="0"/>
              </a:spcAft>
              <a:buSzPts val="2000"/>
              <a:buChar char="•"/>
            </a:pPr>
            <a:r>
              <a:rPr lang="en-US" sz="2000" dirty="0">
                <a:solidFill>
                  <a:srgbClr val="000090"/>
                </a:solidFill>
                <a:latin typeface="Arial Narrow"/>
                <a:ea typeface="Arial Narrow"/>
                <a:cs typeface="Arial Narrow"/>
                <a:sym typeface="Arial Narrow"/>
              </a:rPr>
              <a:t>He was born in Racine, WI</a:t>
            </a:r>
            <a:endParaRPr sz="2000" dirty="0">
              <a:solidFill>
                <a:srgbClr val="000090"/>
              </a:solidFill>
              <a:latin typeface="Arial Narrow"/>
              <a:ea typeface="Arial Narrow"/>
              <a:cs typeface="Arial Narrow"/>
              <a:sym typeface="Arial Narrow"/>
            </a:endParaRPr>
          </a:p>
          <a:p>
            <a:pPr marL="304800" lvl="0" indent="-304800" algn="l" rtl="0">
              <a:lnSpc>
                <a:spcPct val="100000"/>
              </a:lnSpc>
              <a:spcBef>
                <a:spcPts val="1200"/>
              </a:spcBef>
              <a:spcAft>
                <a:spcPts val="0"/>
              </a:spcAft>
              <a:buSzPts val="2000"/>
              <a:buChar char="•"/>
            </a:pPr>
            <a:r>
              <a:rPr lang="en-US" sz="2000" dirty="0">
                <a:solidFill>
                  <a:srgbClr val="000090"/>
                </a:solidFill>
                <a:latin typeface="Arial Narrow"/>
                <a:ea typeface="Arial Narrow"/>
                <a:cs typeface="Arial Narrow"/>
                <a:sym typeface="Arial Narrow"/>
              </a:rPr>
              <a:t>First meeting 4 members on 23 February 1905</a:t>
            </a:r>
            <a:endParaRPr dirty="0"/>
          </a:p>
          <a:p>
            <a:pPr marL="304800" lvl="0" indent="-304800" algn="l" rtl="0">
              <a:lnSpc>
                <a:spcPct val="100000"/>
              </a:lnSpc>
              <a:spcBef>
                <a:spcPts val="1200"/>
              </a:spcBef>
              <a:spcAft>
                <a:spcPts val="0"/>
              </a:spcAft>
              <a:buSzPts val="2000"/>
              <a:buChar char="•"/>
            </a:pPr>
            <a:r>
              <a:rPr lang="en-US" sz="2000" dirty="0">
                <a:solidFill>
                  <a:srgbClr val="000090"/>
                </a:solidFill>
                <a:latin typeface="Arial Narrow"/>
                <a:ea typeface="Arial Narrow"/>
                <a:cs typeface="Arial Narrow"/>
                <a:sym typeface="Arial Narrow"/>
              </a:rPr>
              <a:t>Club #1 is in Chicago</a:t>
            </a:r>
            <a:endParaRPr dirty="0"/>
          </a:p>
          <a:p>
            <a:pPr marL="304800" lvl="0" indent="-304800" algn="l" rtl="0">
              <a:lnSpc>
                <a:spcPct val="100000"/>
              </a:lnSpc>
              <a:spcBef>
                <a:spcPts val="1200"/>
              </a:spcBef>
              <a:spcAft>
                <a:spcPts val="0"/>
              </a:spcAft>
              <a:buSzPts val="2000"/>
              <a:buChar char="•"/>
            </a:pPr>
            <a:r>
              <a:rPr lang="en-US" sz="2000" dirty="0">
                <a:solidFill>
                  <a:srgbClr val="000090"/>
                </a:solidFill>
                <a:latin typeface="Arial Narrow"/>
                <a:ea typeface="Arial Narrow"/>
                <a:cs typeface="Arial Narrow"/>
                <a:sym typeface="Arial Narrow"/>
              </a:rPr>
              <a:t>It was the first service club in the world</a:t>
            </a:r>
            <a:endParaRPr dirty="0"/>
          </a:p>
          <a:p>
            <a:pPr marL="304800" lvl="0" indent="-304800" algn="l" rtl="0">
              <a:lnSpc>
                <a:spcPct val="100000"/>
              </a:lnSpc>
              <a:spcBef>
                <a:spcPts val="1200"/>
              </a:spcBef>
              <a:spcAft>
                <a:spcPts val="0"/>
              </a:spcAft>
              <a:buSzPts val="2000"/>
              <a:buChar char="•"/>
            </a:pPr>
            <a:r>
              <a:rPr lang="en-US" sz="2000" dirty="0">
                <a:solidFill>
                  <a:srgbClr val="000090"/>
                </a:solidFill>
                <a:latin typeface="Arial Narrow"/>
                <a:ea typeface="Arial Narrow"/>
                <a:cs typeface="Arial Narrow"/>
                <a:sym typeface="Arial Narrow"/>
              </a:rPr>
              <a:t>Clubs sponsor clubs</a:t>
            </a:r>
            <a:endParaRPr dirty="0"/>
          </a:p>
          <a:p>
            <a:pPr marL="304800" lvl="0" indent="-304800" algn="l" rtl="0">
              <a:lnSpc>
                <a:spcPct val="100000"/>
              </a:lnSpc>
              <a:spcBef>
                <a:spcPts val="1200"/>
              </a:spcBef>
              <a:spcAft>
                <a:spcPts val="0"/>
              </a:spcAft>
              <a:buSzPts val="2000"/>
              <a:buChar char="•"/>
            </a:pPr>
            <a:r>
              <a:rPr lang="en-US" sz="2000" dirty="0">
                <a:solidFill>
                  <a:srgbClr val="000090"/>
                </a:solidFill>
                <a:latin typeface="Arial Narrow"/>
                <a:ea typeface="Arial Narrow"/>
                <a:cs typeface="Arial Narrow"/>
                <a:sym typeface="Arial Narrow"/>
              </a:rPr>
              <a:t>Members sponsor/invite new members</a:t>
            </a:r>
            <a:endParaRPr dirty="0"/>
          </a:p>
          <a:p>
            <a:pPr marL="304800" lvl="0" indent="-304800" algn="l" rtl="0">
              <a:lnSpc>
                <a:spcPct val="100000"/>
              </a:lnSpc>
              <a:spcBef>
                <a:spcPts val="1200"/>
              </a:spcBef>
              <a:spcAft>
                <a:spcPts val="0"/>
              </a:spcAft>
              <a:buSzPts val="2000"/>
              <a:buChar char="•"/>
            </a:pPr>
            <a:r>
              <a:rPr lang="en-US" sz="2000" dirty="0">
                <a:solidFill>
                  <a:srgbClr val="000090"/>
                </a:solidFill>
                <a:latin typeface="Arial Narrow"/>
                <a:ea typeface="Arial Narrow"/>
                <a:cs typeface="Arial Narrow"/>
                <a:sym typeface="Arial Narrow"/>
              </a:rPr>
              <a:t>We now have 1.3 +million members in 200+ countries and territories in 35,000+ Rotary Clubs </a:t>
            </a:r>
            <a:endParaRPr dirty="0"/>
          </a:p>
          <a:p>
            <a:pPr marL="304800" lvl="0" indent="-304800" algn="l" rtl="0">
              <a:lnSpc>
                <a:spcPct val="100000"/>
              </a:lnSpc>
              <a:spcBef>
                <a:spcPts val="1200"/>
              </a:spcBef>
              <a:spcAft>
                <a:spcPts val="0"/>
              </a:spcAft>
              <a:buSzPts val="2000"/>
              <a:buChar char="•"/>
            </a:pPr>
            <a:r>
              <a:rPr lang="en-US" sz="2000" dirty="0">
                <a:solidFill>
                  <a:srgbClr val="000090"/>
                </a:solidFill>
                <a:latin typeface="Arial Narrow"/>
                <a:ea typeface="Arial Narrow"/>
                <a:cs typeface="Arial Narrow"/>
                <a:sym typeface="Arial Narrow"/>
              </a:rPr>
              <a:t>Women were finally invited to join Rotary in 1989</a:t>
            </a:r>
          </a:p>
          <a:p>
            <a:pPr marL="304800" lvl="0" indent="-304800" algn="l" rtl="0">
              <a:lnSpc>
                <a:spcPct val="100000"/>
              </a:lnSpc>
              <a:spcBef>
                <a:spcPts val="1200"/>
              </a:spcBef>
              <a:spcAft>
                <a:spcPts val="0"/>
              </a:spcAft>
              <a:buSzPts val="2000"/>
              <a:buChar char="•"/>
            </a:pPr>
            <a:endParaRPr dirty="0"/>
          </a:p>
          <a:p>
            <a:pPr marL="342900" lvl="0" indent="-215900" algn="l" rtl="0">
              <a:lnSpc>
                <a:spcPct val="100000"/>
              </a:lnSpc>
              <a:spcBef>
                <a:spcPts val="1200"/>
              </a:spcBef>
              <a:spcAft>
                <a:spcPts val="0"/>
              </a:spcAft>
              <a:buSzPts val="2000"/>
              <a:buNone/>
            </a:pPr>
            <a:endParaRPr sz="2000" dirty="0">
              <a:latin typeface="Georgia"/>
              <a:ea typeface="Georgia"/>
              <a:cs typeface="Georgia"/>
              <a:sym typeface="Georgia"/>
            </a:endParaRPr>
          </a:p>
          <a:p>
            <a:pPr marL="304800" lvl="0" indent="-177800" algn="l" rtl="0">
              <a:lnSpc>
                <a:spcPct val="100000"/>
              </a:lnSpc>
              <a:spcBef>
                <a:spcPts val="1200"/>
              </a:spcBef>
              <a:spcAft>
                <a:spcPts val="0"/>
              </a:spcAft>
              <a:buSzPts val="2000"/>
              <a:buNone/>
            </a:pPr>
            <a:endParaRPr sz="2000" dirty="0">
              <a:latin typeface="Georgia"/>
              <a:ea typeface="Georgia"/>
              <a:cs typeface="Georgia"/>
              <a:sym typeface="Georgia"/>
            </a:endParaRPr>
          </a:p>
          <a:p>
            <a:pPr marL="342900" lvl="0" indent="-177800" algn="l" rtl="0">
              <a:lnSpc>
                <a:spcPct val="100000"/>
              </a:lnSpc>
              <a:spcBef>
                <a:spcPts val="1200"/>
              </a:spcBef>
              <a:spcAft>
                <a:spcPts val="0"/>
              </a:spcAft>
              <a:buSzPts val="2600"/>
              <a:buNone/>
            </a:pPr>
            <a:endParaRPr sz="2600" dirty="0">
              <a:latin typeface="Georgia"/>
              <a:ea typeface="Georgia"/>
              <a:cs typeface="Georgia"/>
              <a:sym typeface="Georgia"/>
            </a:endParaRPr>
          </a:p>
        </p:txBody>
      </p:sp>
      <p:pic>
        <p:nvPicPr>
          <p:cNvPr id="280" name="Google Shape;280;p8" descr="Harris.jpg"/>
          <p:cNvPicPr preferRelativeResize="0"/>
          <p:nvPr/>
        </p:nvPicPr>
        <p:blipFill rotWithShape="1">
          <a:blip r:embed="rId4">
            <a:alphaModFix/>
          </a:blip>
          <a:srcRect/>
          <a:stretch/>
        </p:blipFill>
        <p:spPr>
          <a:xfrm>
            <a:off x="5167313" y="2063750"/>
            <a:ext cx="4205287" cy="4794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9"/>
          <p:cNvSpPr/>
          <p:nvPr/>
        </p:nvSpPr>
        <p:spPr>
          <a:xfrm>
            <a:off x="7086600" y="6477000"/>
            <a:ext cx="1625600" cy="127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BCBDC0"/>
                </a:solidFill>
                <a:latin typeface="Arial Narrow"/>
                <a:ea typeface="Arial Narrow"/>
                <a:cs typeface="Arial Narrow"/>
                <a:sym typeface="Arial Narrow"/>
              </a:rPr>
              <a:t>STRENGTHENING ROTARY  |    </a:t>
            </a:r>
            <a:endParaRPr sz="1400" b="0" i="0" u="none" strike="noStrike" cap="none">
              <a:solidFill>
                <a:srgbClr val="000000"/>
              </a:solidFill>
              <a:latin typeface="Arial"/>
              <a:ea typeface="Arial"/>
              <a:cs typeface="Arial"/>
              <a:sym typeface="Arial"/>
            </a:endParaRPr>
          </a:p>
        </p:txBody>
      </p:sp>
      <p:pic>
        <p:nvPicPr>
          <p:cNvPr id="286" name="Google Shape;286;p9"/>
          <p:cNvPicPr preferRelativeResize="0"/>
          <p:nvPr/>
        </p:nvPicPr>
        <p:blipFill rotWithShape="1">
          <a:blip r:embed="rId3">
            <a:alphaModFix/>
          </a:blip>
          <a:srcRect/>
          <a:stretch/>
        </p:blipFill>
        <p:spPr>
          <a:xfrm>
            <a:off x="457200" y="6264275"/>
            <a:ext cx="1084263" cy="406400"/>
          </a:xfrm>
          <a:prstGeom prst="rect">
            <a:avLst/>
          </a:prstGeom>
          <a:noFill/>
          <a:ln>
            <a:noFill/>
          </a:ln>
        </p:spPr>
      </p:pic>
      <p:sp>
        <p:nvSpPr>
          <p:cNvPr id="287" name="Google Shape;287;p9"/>
          <p:cNvSpPr/>
          <p:nvPr/>
        </p:nvSpPr>
        <p:spPr>
          <a:xfrm>
            <a:off x="0" y="0"/>
            <a:ext cx="9156700" cy="6858000"/>
          </a:xfrm>
          <a:prstGeom prst="rect">
            <a:avLst/>
          </a:pr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288" name="Google Shape;288;p9"/>
          <p:cNvSpPr/>
          <p:nvPr/>
        </p:nvSpPr>
        <p:spPr>
          <a:xfrm>
            <a:off x="-76200" y="457200"/>
            <a:ext cx="9309100" cy="533400"/>
          </a:xfrm>
          <a:prstGeom prst="rect">
            <a:avLst/>
          </a:prstGeom>
          <a:solidFill>
            <a:schemeClr val="accent1"/>
          </a:solidFill>
          <a:ln>
            <a:noFill/>
          </a:ln>
          <a:effectLst>
            <a:outerShdw blurRad="88900" dist="63499" dir="54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289" name="Google Shape;289;p9"/>
          <p:cNvSpPr/>
          <p:nvPr/>
        </p:nvSpPr>
        <p:spPr>
          <a:xfrm>
            <a:off x="-18844" y="984250"/>
            <a:ext cx="4664075" cy="503555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pic>
        <p:nvPicPr>
          <p:cNvPr id="290" name="Google Shape;290;p9"/>
          <p:cNvPicPr preferRelativeResize="0"/>
          <p:nvPr/>
        </p:nvPicPr>
        <p:blipFill rotWithShape="1">
          <a:blip r:embed="rId4">
            <a:alphaModFix/>
          </a:blip>
          <a:srcRect l="54309" t="6700" r="5539" b="1343"/>
          <a:stretch/>
        </p:blipFill>
        <p:spPr>
          <a:xfrm>
            <a:off x="4651375" y="0"/>
            <a:ext cx="4492625" cy="6858000"/>
          </a:xfrm>
          <a:prstGeom prst="rect">
            <a:avLst/>
          </a:prstGeom>
          <a:noFill/>
          <a:ln>
            <a:noFill/>
          </a:ln>
        </p:spPr>
      </p:pic>
      <p:sp>
        <p:nvSpPr>
          <p:cNvPr id="291" name="Google Shape;291;p9"/>
          <p:cNvSpPr/>
          <p:nvPr/>
        </p:nvSpPr>
        <p:spPr>
          <a:xfrm>
            <a:off x="0" y="457200"/>
            <a:ext cx="9231313" cy="533400"/>
          </a:xfrm>
          <a:prstGeom prst="rect">
            <a:avLst/>
          </a:prstGeom>
          <a:solidFill>
            <a:schemeClr val="accent1"/>
          </a:solidFill>
          <a:ln>
            <a:noFill/>
          </a:ln>
          <a:effectLst>
            <a:outerShdw blurRad="101600" dist="63500" dir="2700000" algn="ctr" rotWithShape="0">
              <a:schemeClr val="lt2">
                <a:alpha val="2431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958D85"/>
              </a:solidFill>
              <a:latin typeface="Gill Sans"/>
              <a:ea typeface="Gill Sans"/>
              <a:cs typeface="Gill Sans"/>
              <a:sym typeface="Gill Sans"/>
            </a:endParaRPr>
          </a:p>
        </p:txBody>
      </p:sp>
      <p:sp>
        <p:nvSpPr>
          <p:cNvPr id="292" name="Google Shape;292;p9"/>
          <p:cNvSpPr/>
          <p:nvPr/>
        </p:nvSpPr>
        <p:spPr>
          <a:xfrm>
            <a:off x="304799" y="1143000"/>
            <a:ext cx="4191001" cy="1143000"/>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Arial Narrow"/>
                <a:ea typeface="Arial Narrow"/>
                <a:cs typeface="Arial Narrow"/>
                <a:sym typeface="Arial Narrow"/>
              </a:rPr>
              <a:t>ROTARY STARTS WITH MEMBERS AT </a:t>
            </a:r>
            <a:r>
              <a:rPr lang="en-US" sz="2400" b="1" i="0" u="sng" strike="noStrike" cap="none">
                <a:solidFill>
                  <a:srgbClr val="000090"/>
                </a:solidFill>
                <a:latin typeface="Arial Narrow"/>
                <a:ea typeface="Arial Narrow"/>
                <a:cs typeface="Arial Narrow"/>
                <a:sym typeface="Arial Narrow"/>
              </a:rPr>
              <a:t>CLUB LEVEL</a:t>
            </a:r>
            <a:endParaRPr sz="1400" b="0" i="0" u="none" strike="noStrike" cap="none">
              <a:solidFill>
                <a:srgbClr val="000000"/>
              </a:solidFill>
              <a:latin typeface="Arial"/>
              <a:ea typeface="Arial"/>
              <a:cs typeface="Arial"/>
              <a:sym typeface="Arial"/>
            </a:endParaRPr>
          </a:p>
        </p:txBody>
      </p:sp>
      <p:sp>
        <p:nvSpPr>
          <p:cNvPr id="293" name="Google Shape;293;p9"/>
          <p:cNvSpPr/>
          <p:nvPr/>
        </p:nvSpPr>
        <p:spPr>
          <a:xfrm>
            <a:off x="304800" y="2209800"/>
            <a:ext cx="4191000" cy="1219200"/>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Arial Narrow"/>
                <a:ea typeface="Arial Narrow"/>
                <a:cs typeface="Arial Narrow"/>
                <a:sym typeface="Arial Narrow"/>
              </a:rPr>
              <a:t>CLUBS ARE SUPPORTED BY DISTRICT (62</a:t>
            </a:r>
            <a:r>
              <a:rPr lang="en-US" sz="2400" b="1">
                <a:solidFill>
                  <a:srgbClr val="000090"/>
                </a:solidFill>
                <a:latin typeface="Arial Narrow"/>
                <a:ea typeface="Arial Narrow"/>
                <a:cs typeface="Arial Narrow"/>
                <a:sym typeface="Arial Narrow"/>
              </a:rPr>
              <a:t>20</a:t>
            </a:r>
            <a:r>
              <a:rPr lang="en-US" sz="2400" b="1" i="0" u="none" strike="noStrike" cap="none">
                <a:solidFill>
                  <a:srgbClr val="000090"/>
                </a:solidFill>
                <a:latin typeface="Arial Narrow"/>
                <a:ea typeface="Arial Narrow"/>
                <a:cs typeface="Arial Narrow"/>
                <a:sym typeface="Arial Narrow"/>
              </a:rPr>
              <a:t>) AND </a:t>
            </a:r>
            <a:r>
              <a:rPr lang="en-US" sz="2400" b="1" i="0" u="sng" strike="noStrike" cap="none">
                <a:solidFill>
                  <a:srgbClr val="000090"/>
                </a:solidFill>
                <a:latin typeface="Arial Narrow"/>
                <a:ea typeface="Arial Narrow"/>
                <a:cs typeface="Arial Narrow"/>
                <a:sym typeface="Arial Narrow"/>
              </a:rPr>
              <a:t>CLUBS</a:t>
            </a:r>
            <a:r>
              <a:rPr lang="en-US" sz="2400" b="1" i="0" u="none" strike="noStrike" cap="none">
                <a:solidFill>
                  <a:srgbClr val="000090"/>
                </a:solidFill>
                <a:latin typeface="Arial Narrow"/>
                <a:ea typeface="Arial Narrow"/>
                <a:cs typeface="Arial Narrow"/>
                <a:sym typeface="Arial Narrow"/>
              </a:rPr>
              <a:t> ARE MEMBERS OF RI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90"/>
              </a:solidFill>
              <a:latin typeface="Geo"/>
              <a:ea typeface="Geo"/>
              <a:cs typeface="Geo"/>
              <a:sym typeface="Geo"/>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Arial Narrow"/>
                <a:ea typeface="Arial Narrow"/>
                <a:cs typeface="Arial Narrow"/>
                <a:sym typeface="Arial Narrow"/>
              </a:rPr>
              <a:t>DISTRICT 62</a:t>
            </a:r>
            <a:r>
              <a:rPr lang="en-US" sz="2400" b="1">
                <a:solidFill>
                  <a:srgbClr val="000090"/>
                </a:solidFill>
                <a:latin typeface="Arial Narrow"/>
                <a:ea typeface="Arial Narrow"/>
                <a:cs typeface="Arial Narrow"/>
                <a:sym typeface="Arial Narrow"/>
              </a:rPr>
              <a:t>2</a:t>
            </a:r>
            <a:r>
              <a:rPr lang="en-US" sz="2400" b="1" i="0" u="none" strike="noStrike" cap="none">
                <a:solidFill>
                  <a:srgbClr val="000090"/>
                </a:solidFill>
                <a:latin typeface="Arial Narrow"/>
                <a:ea typeface="Arial Narrow"/>
                <a:cs typeface="Arial Narrow"/>
                <a:sym typeface="Arial Narrow"/>
              </a:rPr>
              <a:t>0 IS SUPPORTED BY ZONE(29)</a:t>
            </a:r>
            <a:endParaRPr sz="2400" b="1" i="0" u="none" strike="noStrike" cap="none">
              <a:solidFill>
                <a:srgbClr val="00009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9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Arial Narrow"/>
                <a:ea typeface="Arial Narrow"/>
                <a:cs typeface="Arial Narrow"/>
                <a:sym typeface="Arial Narrow"/>
              </a:rPr>
              <a:t>ROTARY INTERNATIONAL PROVIDES GUIDANCE AND SUPPORT TO ALL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Geo"/>
              <a:ea typeface="Geo"/>
              <a:cs typeface="Geo"/>
              <a:sym typeface="Geo"/>
            </a:endParaRPr>
          </a:p>
        </p:txBody>
      </p:sp>
      <p:sp>
        <p:nvSpPr>
          <p:cNvPr id="294" name="Google Shape;294;p9"/>
          <p:cNvSpPr/>
          <p:nvPr/>
        </p:nvSpPr>
        <p:spPr>
          <a:xfrm>
            <a:off x="457200" y="3962401"/>
            <a:ext cx="3886200" cy="1447799"/>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D91B5C"/>
                </a:solidFill>
                <a:latin typeface="Arial Narrow"/>
                <a:ea typeface="Arial Narrow"/>
                <a:cs typeface="Arial Narrow"/>
                <a:sym typeface="Arial Narrow"/>
              </a:rPr>
              <a:t> </a:t>
            </a:r>
            <a:endParaRPr sz="2000" b="1" i="0" u="none" strike="noStrike" cap="none">
              <a:solidFill>
                <a:schemeClr val="dk1"/>
              </a:solidFill>
              <a:latin typeface="Geo"/>
              <a:ea typeface="Geo"/>
              <a:cs typeface="Geo"/>
              <a:sym typeface="Geo"/>
            </a:endParaRPr>
          </a:p>
        </p:txBody>
      </p:sp>
      <p:sp>
        <p:nvSpPr>
          <p:cNvPr id="295" name="Google Shape;295;p9"/>
          <p:cNvSpPr txBox="1">
            <a:spLocks noGrp="1"/>
          </p:cNvSpPr>
          <p:nvPr>
            <p:ph type="title"/>
          </p:nvPr>
        </p:nvSpPr>
        <p:spPr>
          <a:xfrm>
            <a:off x="381000" y="228600"/>
            <a:ext cx="8763000" cy="98901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sz="2800">
                <a:solidFill>
                  <a:srgbClr val="000090"/>
                </a:solidFill>
                <a:latin typeface="Arial Narrow"/>
                <a:ea typeface="Arial Narrow"/>
                <a:cs typeface="Arial Narrow"/>
                <a:sym typeface="Arial Narrow"/>
              </a:rPr>
              <a:t>ROTARY 101-ORGANIZATIONAL STRUCTURE</a:t>
            </a:r>
            <a:endParaRPr/>
          </a:p>
        </p:txBody>
      </p:sp>
    </p:spTree>
  </p:cSld>
  <p:clrMapOvr>
    <a:masterClrMapping/>
  </p:clrMapOvr>
</p:sld>
</file>

<file path=ppt/theme/theme1.xml><?xml version="1.0" encoding="utf-8"?>
<a:theme xmlns:a="http://schemas.openxmlformats.org/drawingml/2006/main" name="Default - 1_Title Slide">
  <a:themeElements>
    <a:clrScheme name="">
      <a:dk1>
        <a:srgbClr val="958D85"/>
      </a:dk1>
      <a:lt1>
        <a:srgbClr val="FFFFFF"/>
      </a:lt1>
      <a:dk2>
        <a:srgbClr val="000000"/>
      </a:dk2>
      <a:lt2>
        <a:srgbClr val="000000"/>
      </a:lt2>
      <a:accent1>
        <a:srgbClr val="E6E5D8"/>
      </a:accent1>
      <a:accent2>
        <a:srgbClr val="333399"/>
      </a:accent2>
      <a:accent3>
        <a:srgbClr val="FFFFFF"/>
      </a:accent3>
      <a:accent4>
        <a:srgbClr val="7E7871"/>
      </a:accent4>
      <a:accent5>
        <a:srgbClr val="F0F0E9"/>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 Title and Content">
  <a:themeElements>
    <a:clrScheme name="">
      <a:dk1>
        <a:srgbClr val="958D85"/>
      </a:dk1>
      <a:lt1>
        <a:srgbClr val="FFFFFF"/>
      </a:lt1>
      <a:dk2>
        <a:srgbClr val="000000"/>
      </a:dk2>
      <a:lt2>
        <a:srgbClr val="000000"/>
      </a:lt2>
      <a:accent1>
        <a:srgbClr val="01B4E7"/>
      </a:accent1>
      <a:accent2>
        <a:srgbClr val="333399"/>
      </a:accent2>
      <a:accent3>
        <a:srgbClr val="FFFFFF"/>
      </a:accent3>
      <a:accent4>
        <a:srgbClr val="7E7871"/>
      </a:accent4>
      <a:accent5>
        <a:srgbClr val="AAD6F1"/>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 Title and Content">
  <a:themeElements>
    <a:clrScheme name="">
      <a:dk1>
        <a:srgbClr val="958D85"/>
      </a:dk1>
      <a:lt1>
        <a:srgbClr val="FFFFFF"/>
      </a:lt1>
      <a:dk2>
        <a:srgbClr val="000000"/>
      </a:dk2>
      <a:lt2>
        <a:srgbClr val="000000"/>
      </a:lt2>
      <a:accent1>
        <a:srgbClr val="01B4E7"/>
      </a:accent1>
      <a:accent2>
        <a:srgbClr val="333399"/>
      </a:accent2>
      <a:accent3>
        <a:srgbClr val="FFFFFF"/>
      </a:accent3>
      <a:accent4>
        <a:srgbClr val="7E7871"/>
      </a:accent4>
      <a:accent5>
        <a:srgbClr val="AAD6F1"/>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 Title and Content - No Graphics">
  <a:themeElements>
    <a:clrScheme name="">
      <a:dk1>
        <a:srgbClr val="958D85"/>
      </a:dk1>
      <a:lt1>
        <a:srgbClr val="FFFFFF"/>
      </a:lt1>
      <a:dk2>
        <a:srgbClr val="000000"/>
      </a:dk2>
      <a:lt2>
        <a:srgbClr val="000000"/>
      </a:lt2>
      <a:accent1>
        <a:srgbClr val="01B4E7"/>
      </a:accent1>
      <a:accent2>
        <a:srgbClr val="333399"/>
      </a:accent2>
      <a:accent3>
        <a:srgbClr val="FFFFFF"/>
      </a:accent3>
      <a:accent4>
        <a:srgbClr val="7E7871"/>
      </a:accent4>
      <a:accent5>
        <a:srgbClr val="AAD6F1"/>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2519</Words>
  <Application>Microsoft Macintosh PowerPoint</Application>
  <PresentationFormat>On-screen Show (4:3)</PresentationFormat>
  <Paragraphs>370</Paragraphs>
  <Slides>32</Slides>
  <Notes>30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32</vt:i4>
      </vt:variant>
    </vt:vector>
  </HeadingPairs>
  <TitlesOfParts>
    <vt:vector size="47" baseType="lpstr">
      <vt:lpstr>Gill Sans</vt:lpstr>
      <vt:lpstr>Times New Roman</vt:lpstr>
      <vt:lpstr>Arial Narrow</vt:lpstr>
      <vt:lpstr>Georgia</vt:lpstr>
      <vt:lpstr>Merriweather Sans</vt:lpstr>
      <vt:lpstr>Google Sans</vt:lpstr>
      <vt:lpstr>Times</vt:lpstr>
      <vt:lpstr>Open Sans</vt:lpstr>
      <vt:lpstr>Arial Black</vt:lpstr>
      <vt:lpstr>Geo</vt:lpstr>
      <vt:lpstr>Arial</vt:lpstr>
      <vt:lpstr>Default - 1_Title Slide</vt:lpstr>
      <vt:lpstr>Default - Title and Content</vt:lpstr>
      <vt:lpstr>1_Default - Title and Content</vt:lpstr>
      <vt:lpstr>Default - Title and Content - No Graphics</vt:lpstr>
      <vt:lpstr>PowerPoint Presentation</vt:lpstr>
      <vt:lpstr>ROTARY 101-OBJECTIVES</vt:lpstr>
      <vt:lpstr>WHO or WHAT is ROTARY?-SURVEY RESULTS</vt:lpstr>
      <vt:lpstr>ROTARY 101-BUILDING BLOCKS OF OUR BRAND </vt:lpstr>
      <vt:lpstr>ROTARY 101-ESSENCE STATEMENT</vt:lpstr>
      <vt:lpstr>ROTARY 101-ESSENCE STATEMENT-JET</vt:lpstr>
      <vt:lpstr>ROTARY 101-VISION STATEMENT (Approved 2018)</vt:lpstr>
      <vt:lpstr>ROTARY 101-  HISTORY of ROTARY</vt:lpstr>
      <vt:lpstr>ROTARY 101-ORGANIZATIONAL STRUCTURE</vt:lpstr>
      <vt:lpstr>   ROTARY 101-ORGANIZATIONAL STRUCTURE</vt:lpstr>
      <vt:lpstr>ROTARY INTERNATIONAL EXISTS &amp; PROVIDES…..</vt:lpstr>
      <vt:lpstr>ROTARY 101-  CLUB MEETINGS in 6220</vt:lpstr>
      <vt:lpstr>ROTARY 101-BUILDING BLOCKS OF OUR BRAND </vt:lpstr>
      <vt:lpstr>ROTARY 101-OUR VALUES &amp; BELIEFS</vt:lpstr>
      <vt:lpstr>ROTARY101-4-WAY TEST</vt:lpstr>
      <vt:lpstr>ROTARY 101- THE OBJECT OF ROTARY-VALUES &amp; BELIEFS</vt:lpstr>
      <vt:lpstr>ROTARY’S 7 AREAS OF FOCUS</vt:lpstr>
      <vt:lpstr>BUILDING BLOCKS OF OUR BRAND STRATEGY</vt:lpstr>
      <vt:lpstr>ROTARY 101-  AVENUES of SERVICE-HOW WE EXPRESS</vt:lpstr>
      <vt:lpstr> </vt:lpstr>
      <vt:lpstr>       ROTARY 101-OUR PROMISE TO END POLIO</vt:lpstr>
      <vt:lpstr>   ROTARY 101-LEADERSHIP OPPORTUNITIES AND ANNUAL CHANGES</vt:lpstr>
      <vt:lpstr>PowerPoint Presentation</vt:lpstr>
      <vt:lpstr>   ROTARY 101-LEADERSHIP OPPORTUNITIES AND ANNUAL CHANGES</vt:lpstr>
      <vt:lpstr>ROTARY 101-   INFORM  |  INSPIRE  |  EMPOWER</vt:lpstr>
      <vt:lpstr>       ROTARY 101- THE NUMBER ONE REASON WHY MEMBERS STAY IN ROTARY</vt:lpstr>
      <vt:lpstr>PowerPoint Presentation</vt:lpstr>
      <vt:lpstr>ROTARY 101-   INFORM  |  INSPIRE  |  EMPOWER</vt:lpstr>
      <vt:lpstr>ROTARY 101-   INFORM  |  INSPIRE  |  EMPOWER</vt:lpstr>
      <vt:lpstr>ROTARY 101-   INFORM  |  INSPIRE  |  EMPOWER</vt:lpstr>
      <vt:lpstr>ROTARY 101-   INFORM  |  INSPIRE  |  EMPOWER</vt:lpstr>
      <vt:lpstr>ROTARY 101-  INFORM  |  INSPIRE  |  EMPOWER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Paul Hydzik</dc:creator>
  <cp:lastModifiedBy>Brian Monroe</cp:lastModifiedBy>
  <cp:revision>12</cp:revision>
  <dcterms:modified xsi:type="dcterms:W3CDTF">2025-02-04T20:03:41Z</dcterms:modified>
</cp:coreProperties>
</file>