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3" r:id="rId2"/>
    <p:sldId id="262" r:id="rId3"/>
  </p:sldIdLst>
  <p:sldSz cx="7772400" cy="10058400"/>
  <p:notesSz cx="6858000" cy="9144000"/>
  <p:embeddedFontLst>
    <p:embeddedFont>
      <p:font typeface="Anton" pitchFamily="2" charset="0"/>
      <p:regular r:id="rId4"/>
    </p:embeddedFont>
    <p:embeddedFont>
      <p:font typeface="Be Vietnam" panose="020B0604020202020204" charset="0"/>
      <p:regular r:id="rId5"/>
    </p:embeddedFont>
    <p:embeddedFont>
      <p:font typeface="Montserrat" panose="00000500000000000000" pitchFamily="2" charset="0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1E64"/>
    <a:srgbClr val="F7A8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258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0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sv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>
            <a:extLst>
              <a:ext uri="{FF2B5EF4-FFF2-40B4-BE49-F238E27FC236}">
                <a16:creationId xmlns:a16="http://schemas.microsoft.com/office/drawing/2014/main" id="{89E7BEE6-771C-0F6A-D2D6-056CCE1F341A}"/>
              </a:ext>
            </a:extLst>
          </p:cNvPr>
          <p:cNvSpPr/>
          <p:nvPr userDrawn="1"/>
        </p:nvSpPr>
        <p:spPr>
          <a:xfrm>
            <a:off x="0" y="0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7772400" h="10363200">
                <a:moveTo>
                  <a:pt x="0" y="0"/>
                </a:moveTo>
                <a:lnTo>
                  <a:pt x="7772400" y="0"/>
                </a:lnTo>
                <a:lnTo>
                  <a:pt x="7772400" y="10363200"/>
                </a:lnTo>
                <a:lnTo>
                  <a:pt x="0" y="10363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6" name="Group 3">
            <a:extLst>
              <a:ext uri="{FF2B5EF4-FFF2-40B4-BE49-F238E27FC236}">
                <a16:creationId xmlns:a16="http://schemas.microsoft.com/office/drawing/2014/main" id="{4BCD6C55-C256-87D1-5AFD-40A90C855EFD}"/>
              </a:ext>
            </a:extLst>
          </p:cNvPr>
          <p:cNvGrpSpPr/>
          <p:nvPr userDrawn="1"/>
        </p:nvGrpSpPr>
        <p:grpSpPr>
          <a:xfrm>
            <a:off x="0" y="-1"/>
            <a:ext cx="7772400" cy="4500891"/>
            <a:chOff x="0" y="0"/>
            <a:chExt cx="10363200" cy="6165832"/>
          </a:xfrm>
        </p:grpSpPr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DEDDC4FC-1AF4-6910-1A39-0673EDA0A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277" r="277"/>
            <a:stretch>
              <a:fillRect/>
            </a:stretch>
          </p:blipFill>
          <p:spPr>
            <a:xfrm>
              <a:off x="0" y="0"/>
              <a:ext cx="10363200" cy="6165832"/>
            </a:xfrm>
            <a:prstGeom prst="rect">
              <a:avLst/>
            </a:prstGeom>
          </p:spPr>
        </p:pic>
      </p:grpSp>
      <p:sp>
        <p:nvSpPr>
          <p:cNvPr id="8" name="Freeform 5">
            <a:extLst>
              <a:ext uri="{FF2B5EF4-FFF2-40B4-BE49-F238E27FC236}">
                <a16:creationId xmlns:a16="http://schemas.microsoft.com/office/drawing/2014/main" id="{3F1C1056-213D-1AE7-164F-96D5C6AC4CAA}"/>
              </a:ext>
            </a:extLst>
          </p:cNvPr>
          <p:cNvSpPr/>
          <p:nvPr userDrawn="1"/>
        </p:nvSpPr>
        <p:spPr>
          <a:xfrm>
            <a:off x="0" y="2971800"/>
            <a:ext cx="7772400" cy="1822322"/>
          </a:xfrm>
          <a:custGeom>
            <a:avLst/>
            <a:gdLst/>
            <a:ahLst/>
            <a:cxnLst/>
            <a:rect l="l" t="t" r="r" b="b"/>
            <a:pathLst>
              <a:path w="8006215" h="1681305">
                <a:moveTo>
                  <a:pt x="0" y="0"/>
                </a:moveTo>
                <a:lnTo>
                  <a:pt x="8006214" y="0"/>
                </a:lnTo>
                <a:lnTo>
                  <a:pt x="8006214" y="1681305"/>
                </a:lnTo>
                <a:lnTo>
                  <a:pt x="0" y="16813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996FC7AE-87EE-29B9-1323-5A8A37B5B518}"/>
              </a:ext>
            </a:extLst>
          </p:cNvPr>
          <p:cNvSpPr txBox="1"/>
          <p:nvPr userDrawn="1"/>
        </p:nvSpPr>
        <p:spPr>
          <a:xfrm>
            <a:off x="334773" y="4837200"/>
            <a:ext cx="3164981" cy="862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88"/>
              </a:lnSpc>
            </a:pPr>
            <a:r>
              <a:rPr lang="en-US" sz="5062" dirty="0">
                <a:solidFill>
                  <a:srgbClr val="FDFDFD"/>
                </a:solidFill>
                <a:latin typeface="Anton"/>
                <a:ea typeface="Anton"/>
                <a:cs typeface="Anton"/>
                <a:sym typeface="Anton"/>
              </a:rPr>
              <a:t>DISCOVER</a:t>
            </a: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792B3A36-A152-4C74-4B88-7728390E4476}"/>
              </a:ext>
            </a:extLst>
          </p:cNvPr>
          <p:cNvSpPr txBox="1"/>
          <p:nvPr userDrawn="1"/>
        </p:nvSpPr>
        <p:spPr>
          <a:xfrm>
            <a:off x="2706169" y="4822343"/>
            <a:ext cx="2974757" cy="888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26"/>
              </a:lnSpc>
            </a:pPr>
            <a:r>
              <a:rPr lang="en-US" sz="5161" dirty="0">
                <a:solidFill>
                  <a:srgbClr val="F7A81B"/>
                </a:solidFill>
                <a:latin typeface="Anton"/>
                <a:ea typeface="Anton"/>
                <a:cs typeface="Anton"/>
                <a:sym typeface="Anton"/>
              </a:rPr>
              <a:t>ROTARY</a:t>
            </a:r>
          </a:p>
        </p:txBody>
      </p:sp>
      <p:sp>
        <p:nvSpPr>
          <p:cNvPr id="11" name="Freeform 15">
            <a:extLst>
              <a:ext uri="{FF2B5EF4-FFF2-40B4-BE49-F238E27FC236}">
                <a16:creationId xmlns:a16="http://schemas.microsoft.com/office/drawing/2014/main" id="{4B1DA90E-6B7F-BFBE-F50E-1343828D492A}"/>
              </a:ext>
            </a:extLst>
          </p:cNvPr>
          <p:cNvSpPr/>
          <p:nvPr userDrawn="1"/>
        </p:nvSpPr>
        <p:spPr>
          <a:xfrm>
            <a:off x="3886200" y="2064488"/>
            <a:ext cx="4403436" cy="4403436"/>
          </a:xfrm>
          <a:custGeom>
            <a:avLst/>
            <a:gdLst/>
            <a:ahLst/>
            <a:cxnLst/>
            <a:rect l="l" t="t" r="r" b="b"/>
            <a:pathLst>
              <a:path w="4403436" h="4403436">
                <a:moveTo>
                  <a:pt x="0" y="0"/>
                </a:moveTo>
                <a:lnTo>
                  <a:pt x="4403436" y="0"/>
                </a:lnTo>
                <a:lnTo>
                  <a:pt x="4403436" y="4403436"/>
                </a:lnTo>
                <a:lnTo>
                  <a:pt x="0" y="440343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12" name="Group 16">
            <a:extLst>
              <a:ext uri="{FF2B5EF4-FFF2-40B4-BE49-F238E27FC236}">
                <a16:creationId xmlns:a16="http://schemas.microsoft.com/office/drawing/2014/main" id="{C10AF8DF-3992-68DC-20C5-3773D5C7287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918315" y="3281617"/>
            <a:ext cx="2991000" cy="2991000"/>
            <a:chOff x="0" y="0"/>
            <a:chExt cx="6350000" cy="6350000"/>
          </a:xfrm>
        </p:grpSpPr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41186AFF-1D2A-13FD-D768-F84C1C6E69CC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9D4717BC-C75A-5827-F590-6C5C386C8A55}"/>
                </a:ext>
              </a:extLst>
            </p:cNvPr>
            <p:cNvSpPr/>
            <p:nvPr/>
          </p:nvSpPr>
          <p:spPr>
            <a:xfrm>
              <a:off x="284320" y="415956"/>
              <a:ext cx="5781360" cy="5518089"/>
            </a:xfrm>
            <a:custGeom>
              <a:avLst/>
              <a:gdLst/>
              <a:ahLst/>
              <a:cxnLst/>
              <a:rect l="l" t="t" r="r" b="b"/>
              <a:pathLst>
                <a:path w="5781360" h="5518089">
                  <a:moveTo>
                    <a:pt x="2890680" y="4414"/>
                  </a:moveTo>
                  <a:cubicBezTo>
                    <a:pt x="1903611" y="0"/>
                    <a:pt x="989627" y="524062"/>
                    <a:pt x="494813" y="1378160"/>
                  </a:cubicBezTo>
                  <a:cubicBezTo>
                    <a:pt x="0" y="2232259"/>
                    <a:pt x="0" y="3285829"/>
                    <a:pt x="494813" y="4139928"/>
                  </a:cubicBezTo>
                  <a:cubicBezTo>
                    <a:pt x="989627" y="4994026"/>
                    <a:pt x="1903611" y="5518088"/>
                    <a:pt x="2890680" y="5513674"/>
                  </a:cubicBezTo>
                  <a:cubicBezTo>
                    <a:pt x="3877749" y="5518088"/>
                    <a:pt x="4791733" y="4994026"/>
                    <a:pt x="5286547" y="4139928"/>
                  </a:cubicBezTo>
                  <a:cubicBezTo>
                    <a:pt x="5781360" y="3285829"/>
                    <a:pt x="5781360" y="2232259"/>
                    <a:pt x="5286547" y="1378161"/>
                  </a:cubicBezTo>
                  <a:cubicBezTo>
                    <a:pt x="4791733" y="524062"/>
                    <a:pt x="3877749" y="0"/>
                    <a:pt x="2890680" y="4414"/>
                  </a:cubicBezTo>
                  <a:close/>
                </a:path>
              </a:pathLst>
            </a:custGeom>
            <a:blipFill>
              <a:blip r:embed="rId7"/>
              <a:stretch>
                <a:fillRect l="223" r="223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5" name="Freeform 19">
            <a:extLst>
              <a:ext uri="{FF2B5EF4-FFF2-40B4-BE49-F238E27FC236}">
                <a16:creationId xmlns:a16="http://schemas.microsoft.com/office/drawing/2014/main" id="{0C5F0028-5871-8E9A-E1E9-A8D825FF3FD8}"/>
              </a:ext>
            </a:extLst>
          </p:cNvPr>
          <p:cNvSpPr/>
          <p:nvPr userDrawn="1"/>
        </p:nvSpPr>
        <p:spPr>
          <a:xfrm>
            <a:off x="4918315" y="4910181"/>
            <a:ext cx="3371321" cy="3371321"/>
          </a:xfrm>
          <a:custGeom>
            <a:avLst/>
            <a:gdLst/>
            <a:ahLst/>
            <a:cxnLst/>
            <a:rect l="l" t="t" r="r" b="b"/>
            <a:pathLst>
              <a:path w="3371321" h="3371321">
                <a:moveTo>
                  <a:pt x="0" y="0"/>
                </a:moveTo>
                <a:lnTo>
                  <a:pt x="3371321" y="0"/>
                </a:lnTo>
                <a:lnTo>
                  <a:pt x="3371321" y="3371321"/>
                </a:lnTo>
                <a:lnTo>
                  <a:pt x="0" y="337132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16" name="Group 20">
            <a:extLst>
              <a:ext uri="{FF2B5EF4-FFF2-40B4-BE49-F238E27FC236}">
                <a16:creationId xmlns:a16="http://schemas.microsoft.com/office/drawing/2014/main" id="{C3E53139-BCED-C4BC-E9E9-90AB4F5F3F0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209494" y="5410484"/>
            <a:ext cx="2788964" cy="2788964"/>
            <a:chOff x="0" y="0"/>
            <a:chExt cx="6350000" cy="6350000"/>
          </a:xfrm>
        </p:grpSpPr>
        <p:sp>
          <p:nvSpPr>
            <p:cNvPr id="17" name="Freeform 21">
              <a:extLst>
                <a:ext uri="{FF2B5EF4-FFF2-40B4-BE49-F238E27FC236}">
                  <a16:creationId xmlns:a16="http://schemas.microsoft.com/office/drawing/2014/main" id="{60926A2E-5484-4D5B-E4A3-3D49BA9B925C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7A81B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22">
              <a:extLst>
                <a:ext uri="{FF2B5EF4-FFF2-40B4-BE49-F238E27FC236}">
                  <a16:creationId xmlns:a16="http://schemas.microsoft.com/office/drawing/2014/main" id="{DC455587-617A-9A42-7E78-07BDAB8BE9EC}"/>
                </a:ext>
              </a:extLst>
            </p:cNvPr>
            <p:cNvSpPr/>
            <p:nvPr/>
          </p:nvSpPr>
          <p:spPr>
            <a:xfrm>
              <a:off x="284320" y="415956"/>
              <a:ext cx="5781360" cy="5518089"/>
            </a:xfrm>
            <a:custGeom>
              <a:avLst/>
              <a:gdLst/>
              <a:ahLst/>
              <a:cxnLst/>
              <a:rect l="l" t="t" r="r" b="b"/>
              <a:pathLst>
                <a:path w="5781360" h="5518089">
                  <a:moveTo>
                    <a:pt x="2890680" y="4414"/>
                  </a:moveTo>
                  <a:cubicBezTo>
                    <a:pt x="1903611" y="0"/>
                    <a:pt x="989627" y="524062"/>
                    <a:pt x="494813" y="1378160"/>
                  </a:cubicBezTo>
                  <a:cubicBezTo>
                    <a:pt x="0" y="2232259"/>
                    <a:pt x="0" y="3285829"/>
                    <a:pt x="494813" y="4139928"/>
                  </a:cubicBezTo>
                  <a:cubicBezTo>
                    <a:pt x="989627" y="4994026"/>
                    <a:pt x="1903611" y="5518088"/>
                    <a:pt x="2890680" y="5513674"/>
                  </a:cubicBezTo>
                  <a:cubicBezTo>
                    <a:pt x="3877749" y="5518088"/>
                    <a:pt x="4791733" y="4994026"/>
                    <a:pt x="5286547" y="4139928"/>
                  </a:cubicBezTo>
                  <a:cubicBezTo>
                    <a:pt x="5781360" y="3285829"/>
                    <a:pt x="5781360" y="2232259"/>
                    <a:pt x="5286547" y="1378161"/>
                  </a:cubicBezTo>
                  <a:cubicBezTo>
                    <a:pt x="4791733" y="524062"/>
                    <a:pt x="3877749" y="0"/>
                    <a:pt x="2890680" y="4414"/>
                  </a:cubicBezTo>
                  <a:close/>
                </a:path>
              </a:pathLst>
            </a:custGeom>
            <a:blipFill>
              <a:blip r:embed="rId8"/>
              <a:stretch>
                <a:fillRect l="223" r="223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" name="Group 24">
            <a:extLst>
              <a:ext uri="{FF2B5EF4-FFF2-40B4-BE49-F238E27FC236}">
                <a16:creationId xmlns:a16="http://schemas.microsoft.com/office/drawing/2014/main" id="{5F40FEBC-CAEB-1863-77C1-C84A605A1EB3}"/>
              </a:ext>
            </a:extLst>
          </p:cNvPr>
          <p:cNvGrpSpPr/>
          <p:nvPr userDrawn="1"/>
        </p:nvGrpSpPr>
        <p:grpSpPr>
          <a:xfrm>
            <a:off x="334773" y="6708491"/>
            <a:ext cx="4279940" cy="406627"/>
            <a:chOff x="0" y="0"/>
            <a:chExt cx="1081444" cy="102745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41D535C6-82AB-0774-6336-1A0B95CCAAB4}"/>
                </a:ext>
              </a:extLst>
            </p:cNvPr>
            <p:cNvSpPr/>
            <p:nvPr/>
          </p:nvSpPr>
          <p:spPr>
            <a:xfrm>
              <a:off x="0" y="0"/>
              <a:ext cx="1081444" cy="102745"/>
            </a:xfrm>
            <a:custGeom>
              <a:avLst/>
              <a:gdLst/>
              <a:ahLst/>
              <a:cxnLst/>
              <a:rect l="l" t="t" r="r" b="b"/>
              <a:pathLst>
                <a:path w="1081444" h="102745">
                  <a:moveTo>
                    <a:pt x="51373" y="0"/>
                  </a:moveTo>
                  <a:lnTo>
                    <a:pt x="1030071" y="0"/>
                  </a:lnTo>
                  <a:cubicBezTo>
                    <a:pt x="1058443" y="0"/>
                    <a:pt x="1081444" y="23000"/>
                    <a:pt x="1081444" y="51373"/>
                  </a:cubicBezTo>
                  <a:lnTo>
                    <a:pt x="1081444" y="51373"/>
                  </a:lnTo>
                  <a:cubicBezTo>
                    <a:pt x="1081444" y="64998"/>
                    <a:pt x="1076031" y="78064"/>
                    <a:pt x="1066397" y="87699"/>
                  </a:cubicBezTo>
                  <a:cubicBezTo>
                    <a:pt x="1056763" y="97333"/>
                    <a:pt x="1043696" y="102745"/>
                    <a:pt x="1030071" y="102745"/>
                  </a:cubicBezTo>
                  <a:lnTo>
                    <a:pt x="51373" y="102745"/>
                  </a:lnTo>
                  <a:cubicBezTo>
                    <a:pt x="37748" y="102745"/>
                    <a:pt x="24681" y="97333"/>
                    <a:pt x="15047" y="87699"/>
                  </a:cubicBezTo>
                  <a:cubicBezTo>
                    <a:pt x="5412" y="78064"/>
                    <a:pt x="0" y="64998"/>
                    <a:pt x="0" y="51373"/>
                  </a:cubicBezTo>
                  <a:lnTo>
                    <a:pt x="0" y="51373"/>
                  </a:lnTo>
                  <a:cubicBezTo>
                    <a:pt x="0" y="37748"/>
                    <a:pt x="5412" y="24681"/>
                    <a:pt x="15047" y="15047"/>
                  </a:cubicBezTo>
                  <a:cubicBezTo>
                    <a:pt x="24681" y="5412"/>
                    <a:pt x="37748" y="0"/>
                    <a:pt x="51373" y="0"/>
                  </a:cubicBezTo>
                  <a:close/>
                </a:path>
              </a:pathLst>
            </a:custGeom>
            <a:solidFill>
              <a:srgbClr val="FDFDFD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06A12B8-8A55-8F3F-4F4C-8334495C1ECE}"/>
                </a:ext>
              </a:extLst>
            </p:cNvPr>
            <p:cNvSpPr txBox="1"/>
            <p:nvPr/>
          </p:nvSpPr>
          <p:spPr>
            <a:xfrm>
              <a:off x="0" y="-28575"/>
              <a:ext cx="1081444" cy="13132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930"/>
                </a:lnSpc>
              </a:pPr>
              <a:endParaRPr dirty="0"/>
            </a:p>
          </p:txBody>
        </p:sp>
      </p:grpSp>
      <p:grpSp>
        <p:nvGrpSpPr>
          <p:cNvPr id="21" name="Group 27">
            <a:extLst>
              <a:ext uri="{FF2B5EF4-FFF2-40B4-BE49-F238E27FC236}">
                <a16:creationId xmlns:a16="http://schemas.microsoft.com/office/drawing/2014/main" id="{AB399FBD-D298-D69C-79EA-681E2B93BDD8}"/>
              </a:ext>
            </a:extLst>
          </p:cNvPr>
          <p:cNvGrpSpPr/>
          <p:nvPr/>
        </p:nvGrpSpPr>
        <p:grpSpPr>
          <a:xfrm>
            <a:off x="2359710" y="6708491"/>
            <a:ext cx="2255003" cy="406627"/>
            <a:chOff x="0" y="0"/>
            <a:chExt cx="569788" cy="102745"/>
          </a:xfrm>
        </p:grpSpPr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EFFE7B73-9154-5E25-7720-1408C71D7358}"/>
                </a:ext>
              </a:extLst>
            </p:cNvPr>
            <p:cNvSpPr/>
            <p:nvPr/>
          </p:nvSpPr>
          <p:spPr>
            <a:xfrm>
              <a:off x="0" y="0"/>
              <a:ext cx="569788" cy="102745"/>
            </a:xfrm>
            <a:custGeom>
              <a:avLst/>
              <a:gdLst/>
              <a:ahLst/>
              <a:cxnLst/>
              <a:rect l="l" t="t" r="r" b="b"/>
              <a:pathLst>
                <a:path w="569788" h="102745">
                  <a:moveTo>
                    <a:pt x="51373" y="0"/>
                  </a:moveTo>
                  <a:lnTo>
                    <a:pt x="518415" y="0"/>
                  </a:lnTo>
                  <a:cubicBezTo>
                    <a:pt x="532040" y="0"/>
                    <a:pt x="545107" y="5412"/>
                    <a:pt x="554741" y="15047"/>
                  </a:cubicBezTo>
                  <a:cubicBezTo>
                    <a:pt x="564376" y="24681"/>
                    <a:pt x="569788" y="37748"/>
                    <a:pt x="569788" y="51373"/>
                  </a:cubicBezTo>
                  <a:lnTo>
                    <a:pt x="569788" y="51373"/>
                  </a:lnTo>
                  <a:cubicBezTo>
                    <a:pt x="569788" y="64998"/>
                    <a:pt x="564376" y="78064"/>
                    <a:pt x="554741" y="87699"/>
                  </a:cubicBezTo>
                  <a:cubicBezTo>
                    <a:pt x="545107" y="97333"/>
                    <a:pt x="532040" y="102745"/>
                    <a:pt x="518415" y="102745"/>
                  </a:cubicBezTo>
                  <a:lnTo>
                    <a:pt x="51373" y="102745"/>
                  </a:lnTo>
                  <a:cubicBezTo>
                    <a:pt x="37748" y="102745"/>
                    <a:pt x="24681" y="97333"/>
                    <a:pt x="15047" y="87699"/>
                  </a:cubicBezTo>
                  <a:cubicBezTo>
                    <a:pt x="5412" y="78064"/>
                    <a:pt x="0" y="64998"/>
                    <a:pt x="0" y="51373"/>
                  </a:cubicBezTo>
                  <a:lnTo>
                    <a:pt x="0" y="51373"/>
                  </a:lnTo>
                  <a:cubicBezTo>
                    <a:pt x="0" y="37748"/>
                    <a:pt x="5412" y="24681"/>
                    <a:pt x="15047" y="15047"/>
                  </a:cubicBezTo>
                  <a:cubicBezTo>
                    <a:pt x="24681" y="5412"/>
                    <a:pt x="37748" y="0"/>
                    <a:pt x="51373" y="0"/>
                  </a:cubicBezTo>
                  <a:close/>
                </a:path>
              </a:pathLst>
            </a:custGeom>
            <a:solidFill>
              <a:srgbClr val="F7A81B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TextBox 29">
              <a:extLst>
                <a:ext uri="{FF2B5EF4-FFF2-40B4-BE49-F238E27FC236}">
                  <a16:creationId xmlns:a16="http://schemas.microsoft.com/office/drawing/2014/main" id="{0B1714C6-558F-BFF0-B984-A8DB1CDF34CB}"/>
                </a:ext>
              </a:extLst>
            </p:cNvPr>
            <p:cNvSpPr txBox="1"/>
            <p:nvPr/>
          </p:nvSpPr>
          <p:spPr>
            <a:xfrm>
              <a:off x="0" y="-28575"/>
              <a:ext cx="569788" cy="131320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1930"/>
                </a:lnSpc>
              </a:pPr>
              <a:endParaRPr dirty="0"/>
            </a:p>
          </p:txBody>
        </p:sp>
      </p:grpSp>
      <p:grpSp>
        <p:nvGrpSpPr>
          <p:cNvPr id="28" name="Group 32">
            <a:extLst>
              <a:ext uri="{FF2B5EF4-FFF2-40B4-BE49-F238E27FC236}">
                <a16:creationId xmlns:a16="http://schemas.microsoft.com/office/drawing/2014/main" id="{8D105518-FC60-6B06-5D1E-EE1EC5EC9D1B}"/>
              </a:ext>
            </a:extLst>
          </p:cNvPr>
          <p:cNvGrpSpPr/>
          <p:nvPr userDrawn="1"/>
        </p:nvGrpSpPr>
        <p:grpSpPr>
          <a:xfrm>
            <a:off x="609600" y="7900563"/>
            <a:ext cx="5726615" cy="1303692"/>
            <a:chOff x="0" y="0"/>
            <a:chExt cx="7676102" cy="1808483"/>
          </a:xfrm>
        </p:grpSpPr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CD7C28CF-C185-2F89-E37F-4C0BE3A93CF8}"/>
                </a:ext>
              </a:extLst>
            </p:cNvPr>
            <p:cNvSpPr/>
            <p:nvPr/>
          </p:nvSpPr>
          <p:spPr>
            <a:xfrm>
              <a:off x="0" y="28832"/>
              <a:ext cx="287856" cy="287856"/>
            </a:xfrm>
            <a:custGeom>
              <a:avLst/>
              <a:gdLst/>
              <a:ahLst/>
              <a:cxnLst/>
              <a:rect l="l" t="t" r="r" b="b"/>
              <a:pathLst>
                <a:path w="287856" h="287856">
                  <a:moveTo>
                    <a:pt x="0" y="0"/>
                  </a:moveTo>
                  <a:lnTo>
                    <a:pt x="287856" y="0"/>
                  </a:lnTo>
                  <a:lnTo>
                    <a:pt x="287856" y="287856"/>
                  </a:lnTo>
                  <a:lnTo>
                    <a:pt x="0" y="2878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71406605-A377-8956-3F6D-EC7DCF8D53B7}"/>
                </a:ext>
              </a:extLst>
            </p:cNvPr>
            <p:cNvSpPr/>
            <p:nvPr/>
          </p:nvSpPr>
          <p:spPr>
            <a:xfrm>
              <a:off x="0" y="401780"/>
              <a:ext cx="287856" cy="287856"/>
            </a:xfrm>
            <a:custGeom>
              <a:avLst/>
              <a:gdLst/>
              <a:ahLst/>
              <a:cxnLst/>
              <a:rect l="l" t="t" r="r" b="b"/>
              <a:pathLst>
                <a:path w="287856" h="287856">
                  <a:moveTo>
                    <a:pt x="0" y="0"/>
                  </a:moveTo>
                  <a:lnTo>
                    <a:pt x="287856" y="0"/>
                  </a:lnTo>
                  <a:lnTo>
                    <a:pt x="287856" y="287857"/>
                  </a:lnTo>
                  <a:lnTo>
                    <a:pt x="0" y="2878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7588B219-3048-8C1D-C71B-11A3E73DB1E8}"/>
                </a:ext>
              </a:extLst>
            </p:cNvPr>
            <p:cNvSpPr/>
            <p:nvPr/>
          </p:nvSpPr>
          <p:spPr>
            <a:xfrm>
              <a:off x="0" y="774729"/>
              <a:ext cx="287856" cy="287856"/>
            </a:xfrm>
            <a:custGeom>
              <a:avLst/>
              <a:gdLst/>
              <a:ahLst/>
              <a:cxnLst/>
              <a:rect l="l" t="t" r="r" b="b"/>
              <a:pathLst>
                <a:path w="287856" h="287856">
                  <a:moveTo>
                    <a:pt x="0" y="0"/>
                  </a:moveTo>
                  <a:lnTo>
                    <a:pt x="287856" y="0"/>
                  </a:lnTo>
                  <a:lnTo>
                    <a:pt x="287856" y="287856"/>
                  </a:lnTo>
                  <a:lnTo>
                    <a:pt x="0" y="2878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6D53953A-A9E2-0CF1-77D5-D5CAD2CEA3B1}"/>
                </a:ext>
              </a:extLst>
            </p:cNvPr>
            <p:cNvSpPr/>
            <p:nvPr/>
          </p:nvSpPr>
          <p:spPr>
            <a:xfrm>
              <a:off x="0" y="1147678"/>
              <a:ext cx="287856" cy="287856"/>
            </a:xfrm>
            <a:custGeom>
              <a:avLst/>
              <a:gdLst/>
              <a:ahLst/>
              <a:cxnLst/>
              <a:rect l="l" t="t" r="r" b="b"/>
              <a:pathLst>
                <a:path w="287856" h="287856">
                  <a:moveTo>
                    <a:pt x="0" y="0"/>
                  </a:moveTo>
                  <a:lnTo>
                    <a:pt x="287856" y="0"/>
                  </a:lnTo>
                  <a:lnTo>
                    <a:pt x="287856" y="287856"/>
                  </a:lnTo>
                  <a:lnTo>
                    <a:pt x="0" y="2878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D36A0041-222D-646B-0C07-75DA2EDCF55D}"/>
                </a:ext>
              </a:extLst>
            </p:cNvPr>
            <p:cNvSpPr/>
            <p:nvPr/>
          </p:nvSpPr>
          <p:spPr>
            <a:xfrm>
              <a:off x="0" y="1520627"/>
              <a:ext cx="287856" cy="287856"/>
            </a:xfrm>
            <a:custGeom>
              <a:avLst/>
              <a:gdLst/>
              <a:ahLst/>
              <a:cxnLst/>
              <a:rect l="l" t="t" r="r" b="b"/>
              <a:pathLst>
                <a:path w="287856" h="287856">
                  <a:moveTo>
                    <a:pt x="0" y="0"/>
                  </a:moveTo>
                  <a:lnTo>
                    <a:pt x="287856" y="0"/>
                  </a:lnTo>
                  <a:lnTo>
                    <a:pt x="287856" y="287856"/>
                  </a:lnTo>
                  <a:lnTo>
                    <a:pt x="0" y="2878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TextBox 38">
              <a:extLst>
                <a:ext uri="{FF2B5EF4-FFF2-40B4-BE49-F238E27FC236}">
                  <a16:creationId xmlns:a16="http://schemas.microsoft.com/office/drawing/2014/main" id="{9E972990-3799-3A1A-710E-8CB01E7DD0ED}"/>
                </a:ext>
              </a:extLst>
            </p:cNvPr>
            <p:cNvSpPr txBox="1"/>
            <p:nvPr/>
          </p:nvSpPr>
          <p:spPr>
            <a:xfrm>
              <a:off x="497077" y="90942"/>
              <a:ext cx="3484902" cy="2562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12"/>
                </a:lnSpc>
              </a:pPr>
              <a:r>
                <a:rPr lang="en-US" sz="1151" spc="-73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Friendship</a:t>
              </a:r>
            </a:p>
          </p:txBody>
        </p:sp>
        <p:sp>
          <p:nvSpPr>
            <p:cNvPr id="35" name="TextBox 39">
              <a:extLst>
                <a:ext uri="{FF2B5EF4-FFF2-40B4-BE49-F238E27FC236}">
                  <a16:creationId xmlns:a16="http://schemas.microsoft.com/office/drawing/2014/main" id="{800352DA-C80A-B297-54A1-433B92516738}"/>
                </a:ext>
              </a:extLst>
            </p:cNvPr>
            <p:cNvSpPr txBox="1"/>
            <p:nvPr/>
          </p:nvSpPr>
          <p:spPr>
            <a:xfrm>
              <a:off x="497077" y="449222"/>
              <a:ext cx="3484902" cy="2562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12"/>
                </a:lnSpc>
              </a:pPr>
              <a:r>
                <a:rPr lang="en-US" sz="1151" spc="-73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Personal Growth &amp; Development</a:t>
              </a:r>
            </a:p>
          </p:txBody>
        </p:sp>
        <p:sp>
          <p:nvSpPr>
            <p:cNvPr id="36" name="TextBox 40">
              <a:extLst>
                <a:ext uri="{FF2B5EF4-FFF2-40B4-BE49-F238E27FC236}">
                  <a16:creationId xmlns:a16="http://schemas.microsoft.com/office/drawing/2014/main" id="{4DFF6859-9388-31AB-B9EC-A2BCD16FA6BB}"/>
                </a:ext>
              </a:extLst>
            </p:cNvPr>
            <p:cNvSpPr txBox="1"/>
            <p:nvPr/>
          </p:nvSpPr>
          <p:spPr>
            <a:xfrm>
              <a:off x="497077" y="807502"/>
              <a:ext cx="3484902" cy="2562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12"/>
                </a:lnSpc>
              </a:pPr>
              <a:r>
                <a:rPr lang="en-US" sz="1151" spc="-73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Community Service Projects </a:t>
              </a:r>
            </a:p>
          </p:txBody>
        </p:sp>
        <p:sp>
          <p:nvSpPr>
            <p:cNvPr id="37" name="TextBox 41">
              <a:extLst>
                <a:ext uri="{FF2B5EF4-FFF2-40B4-BE49-F238E27FC236}">
                  <a16:creationId xmlns:a16="http://schemas.microsoft.com/office/drawing/2014/main" id="{7B72E720-1DBB-78CD-E5BE-3D5F07456AB5}"/>
                </a:ext>
              </a:extLst>
            </p:cNvPr>
            <p:cNvSpPr txBox="1"/>
            <p:nvPr/>
          </p:nvSpPr>
          <p:spPr>
            <a:xfrm>
              <a:off x="497077" y="1165782"/>
              <a:ext cx="3484902" cy="2562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12"/>
                </a:lnSpc>
              </a:pPr>
              <a:r>
                <a:rPr lang="en-US" sz="1151" spc="-73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Leadership Opportunities</a:t>
              </a:r>
            </a:p>
          </p:txBody>
        </p:sp>
        <p:sp>
          <p:nvSpPr>
            <p:cNvPr id="38" name="TextBox 42">
              <a:extLst>
                <a:ext uri="{FF2B5EF4-FFF2-40B4-BE49-F238E27FC236}">
                  <a16:creationId xmlns:a16="http://schemas.microsoft.com/office/drawing/2014/main" id="{3FDDE6CF-F7AF-0498-11F8-00CB8DAAAF26}"/>
                </a:ext>
              </a:extLst>
            </p:cNvPr>
            <p:cNvSpPr txBox="1"/>
            <p:nvPr/>
          </p:nvSpPr>
          <p:spPr>
            <a:xfrm>
              <a:off x="488032" y="1524062"/>
              <a:ext cx="3484902" cy="2562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12"/>
                </a:lnSpc>
              </a:pPr>
              <a:r>
                <a:rPr lang="en-US" sz="1151" spc="-73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Professional Networking</a:t>
              </a:r>
            </a:p>
          </p:txBody>
        </p:sp>
        <p:sp>
          <p:nvSpPr>
            <p:cNvPr id="39" name="Freeform 43">
              <a:extLst>
                <a:ext uri="{FF2B5EF4-FFF2-40B4-BE49-F238E27FC236}">
                  <a16:creationId xmlns:a16="http://schemas.microsoft.com/office/drawing/2014/main" id="{33A869C0-C3F1-55F0-C771-F524B868AD22}"/>
                </a:ext>
              </a:extLst>
            </p:cNvPr>
            <p:cNvSpPr/>
            <p:nvPr/>
          </p:nvSpPr>
          <p:spPr>
            <a:xfrm>
              <a:off x="3694123" y="0"/>
              <a:ext cx="287856" cy="287856"/>
            </a:xfrm>
            <a:custGeom>
              <a:avLst/>
              <a:gdLst/>
              <a:ahLst/>
              <a:cxnLst/>
              <a:rect l="l" t="t" r="r" b="b"/>
              <a:pathLst>
                <a:path w="287856" h="287856">
                  <a:moveTo>
                    <a:pt x="0" y="0"/>
                  </a:moveTo>
                  <a:lnTo>
                    <a:pt x="287856" y="0"/>
                  </a:lnTo>
                  <a:lnTo>
                    <a:pt x="287856" y="287856"/>
                  </a:lnTo>
                  <a:lnTo>
                    <a:pt x="0" y="2878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44">
              <a:extLst>
                <a:ext uri="{FF2B5EF4-FFF2-40B4-BE49-F238E27FC236}">
                  <a16:creationId xmlns:a16="http://schemas.microsoft.com/office/drawing/2014/main" id="{2BB8E323-65F6-03B7-B788-8BF092B4A5E6}"/>
                </a:ext>
              </a:extLst>
            </p:cNvPr>
            <p:cNvSpPr/>
            <p:nvPr/>
          </p:nvSpPr>
          <p:spPr>
            <a:xfrm>
              <a:off x="3694123" y="372949"/>
              <a:ext cx="287856" cy="287856"/>
            </a:xfrm>
            <a:custGeom>
              <a:avLst/>
              <a:gdLst/>
              <a:ahLst/>
              <a:cxnLst/>
              <a:rect l="l" t="t" r="r" b="b"/>
              <a:pathLst>
                <a:path w="287856" h="287856">
                  <a:moveTo>
                    <a:pt x="0" y="0"/>
                  </a:moveTo>
                  <a:lnTo>
                    <a:pt x="287856" y="0"/>
                  </a:lnTo>
                  <a:lnTo>
                    <a:pt x="287856" y="287856"/>
                  </a:lnTo>
                  <a:lnTo>
                    <a:pt x="0" y="2878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45">
              <a:extLst>
                <a:ext uri="{FF2B5EF4-FFF2-40B4-BE49-F238E27FC236}">
                  <a16:creationId xmlns:a16="http://schemas.microsoft.com/office/drawing/2014/main" id="{0181AF58-446A-05DD-9454-5409D9013189}"/>
                </a:ext>
              </a:extLst>
            </p:cNvPr>
            <p:cNvSpPr/>
            <p:nvPr/>
          </p:nvSpPr>
          <p:spPr>
            <a:xfrm>
              <a:off x="3694123" y="745898"/>
              <a:ext cx="287856" cy="287856"/>
            </a:xfrm>
            <a:custGeom>
              <a:avLst/>
              <a:gdLst/>
              <a:ahLst/>
              <a:cxnLst/>
              <a:rect l="l" t="t" r="r" b="b"/>
              <a:pathLst>
                <a:path w="287856" h="287856">
                  <a:moveTo>
                    <a:pt x="0" y="0"/>
                  </a:moveTo>
                  <a:lnTo>
                    <a:pt x="287856" y="0"/>
                  </a:lnTo>
                  <a:lnTo>
                    <a:pt x="287856" y="287856"/>
                  </a:lnTo>
                  <a:lnTo>
                    <a:pt x="0" y="2878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46">
              <a:extLst>
                <a:ext uri="{FF2B5EF4-FFF2-40B4-BE49-F238E27FC236}">
                  <a16:creationId xmlns:a16="http://schemas.microsoft.com/office/drawing/2014/main" id="{D38BB5F9-6A3B-B3D4-72A1-27E4222025DF}"/>
                </a:ext>
              </a:extLst>
            </p:cNvPr>
            <p:cNvSpPr/>
            <p:nvPr/>
          </p:nvSpPr>
          <p:spPr>
            <a:xfrm>
              <a:off x="3694123" y="1118846"/>
              <a:ext cx="287856" cy="287856"/>
            </a:xfrm>
            <a:custGeom>
              <a:avLst/>
              <a:gdLst/>
              <a:ahLst/>
              <a:cxnLst/>
              <a:rect l="l" t="t" r="r" b="b"/>
              <a:pathLst>
                <a:path w="287856" h="287856">
                  <a:moveTo>
                    <a:pt x="0" y="0"/>
                  </a:moveTo>
                  <a:lnTo>
                    <a:pt x="287856" y="0"/>
                  </a:lnTo>
                  <a:lnTo>
                    <a:pt x="287856" y="287857"/>
                  </a:lnTo>
                  <a:lnTo>
                    <a:pt x="0" y="2878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47">
              <a:extLst>
                <a:ext uri="{FF2B5EF4-FFF2-40B4-BE49-F238E27FC236}">
                  <a16:creationId xmlns:a16="http://schemas.microsoft.com/office/drawing/2014/main" id="{BF3502AC-0AFF-C5D0-7772-D50CB6B7B2AC}"/>
                </a:ext>
              </a:extLst>
            </p:cNvPr>
            <p:cNvSpPr/>
            <p:nvPr/>
          </p:nvSpPr>
          <p:spPr>
            <a:xfrm>
              <a:off x="3694123" y="1491795"/>
              <a:ext cx="287856" cy="287856"/>
            </a:xfrm>
            <a:custGeom>
              <a:avLst/>
              <a:gdLst/>
              <a:ahLst/>
              <a:cxnLst/>
              <a:rect l="l" t="t" r="r" b="b"/>
              <a:pathLst>
                <a:path w="287856" h="287856">
                  <a:moveTo>
                    <a:pt x="0" y="0"/>
                  </a:moveTo>
                  <a:lnTo>
                    <a:pt x="287856" y="0"/>
                  </a:lnTo>
                  <a:lnTo>
                    <a:pt x="287856" y="287856"/>
                  </a:lnTo>
                  <a:lnTo>
                    <a:pt x="0" y="2878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TextBox 48">
              <a:extLst>
                <a:ext uri="{FF2B5EF4-FFF2-40B4-BE49-F238E27FC236}">
                  <a16:creationId xmlns:a16="http://schemas.microsoft.com/office/drawing/2014/main" id="{9B0BBFD6-3F98-E505-2EDD-72D13CD69663}"/>
                </a:ext>
              </a:extLst>
            </p:cNvPr>
            <p:cNvSpPr txBox="1"/>
            <p:nvPr/>
          </p:nvSpPr>
          <p:spPr>
            <a:xfrm>
              <a:off x="4191200" y="62110"/>
              <a:ext cx="3484902" cy="2562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12"/>
                </a:lnSpc>
              </a:pPr>
              <a:r>
                <a:rPr lang="en-US" sz="1151" spc="-73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Global Impact</a:t>
              </a:r>
            </a:p>
          </p:txBody>
        </p:sp>
        <p:sp>
          <p:nvSpPr>
            <p:cNvPr id="45" name="TextBox 49">
              <a:extLst>
                <a:ext uri="{FF2B5EF4-FFF2-40B4-BE49-F238E27FC236}">
                  <a16:creationId xmlns:a16="http://schemas.microsoft.com/office/drawing/2014/main" id="{C7DD6890-8339-73F4-6FA9-52E759FDE0FF}"/>
                </a:ext>
              </a:extLst>
            </p:cNvPr>
            <p:cNvSpPr txBox="1"/>
            <p:nvPr/>
          </p:nvSpPr>
          <p:spPr>
            <a:xfrm>
              <a:off x="4191200" y="420390"/>
              <a:ext cx="3484902" cy="2562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12"/>
                </a:lnSpc>
              </a:pPr>
              <a:r>
                <a:rPr lang="en-US" sz="1151" spc="-73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Youth Programs</a:t>
              </a:r>
            </a:p>
          </p:txBody>
        </p:sp>
        <p:sp>
          <p:nvSpPr>
            <p:cNvPr id="46" name="TextBox 50">
              <a:extLst>
                <a:ext uri="{FF2B5EF4-FFF2-40B4-BE49-F238E27FC236}">
                  <a16:creationId xmlns:a16="http://schemas.microsoft.com/office/drawing/2014/main" id="{CA2FEE55-589A-964D-4948-AD9662EC7166}"/>
                </a:ext>
              </a:extLst>
            </p:cNvPr>
            <p:cNvSpPr txBox="1"/>
            <p:nvPr/>
          </p:nvSpPr>
          <p:spPr>
            <a:xfrm>
              <a:off x="4191200" y="778670"/>
              <a:ext cx="3484902" cy="2562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12"/>
                </a:lnSpc>
              </a:pPr>
              <a:r>
                <a:rPr lang="en-US" sz="1151" spc="-73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Community / Student Grants</a:t>
              </a:r>
            </a:p>
          </p:txBody>
        </p:sp>
        <p:sp>
          <p:nvSpPr>
            <p:cNvPr id="47" name="TextBox 51">
              <a:extLst>
                <a:ext uri="{FF2B5EF4-FFF2-40B4-BE49-F238E27FC236}">
                  <a16:creationId xmlns:a16="http://schemas.microsoft.com/office/drawing/2014/main" id="{139A3BCA-2D39-8165-6652-26486B7E91DA}"/>
                </a:ext>
              </a:extLst>
            </p:cNvPr>
            <p:cNvSpPr txBox="1"/>
            <p:nvPr/>
          </p:nvSpPr>
          <p:spPr>
            <a:xfrm>
              <a:off x="4191200" y="1136950"/>
              <a:ext cx="3484902" cy="2562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12"/>
                </a:lnSpc>
              </a:pPr>
              <a:r>
                <a:rPr lang="en-US" sz="1151" spc="-73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Travel Opportunities</a:t>
              </a:r>
            </a:p>
          </p:txBody>
        </p:sp>
        <p:sp>
          <p:nvSpPr>
            <p:cNvPr id="48" name="TextBox 52">
              <a:extLst>
                <a:ext uri="{FF2B5EF4-FFF2-40B4-BE49-F238E27FC236}">
                  <a16:creationId xmlns:a16="http://schemas.microsoft.com/office/drawing/2014/main" id="{E9447779-5784-B9A2-152C-E6DA9B72E901}"/>
                </a:ext>
              </a:extLst>
            </p:cNvPr>
            <p:cNvSpPr txBox="1"/>
            <p:nvPr/>
          </p:nvSpPr>
          <p:spPr>
            <a:xfrm>
              <a:off x="4182155" y="1495230"/>
              <a:ext cx="3484902" cy="2562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612"/>
                </a:lnSpc>
              </a:pPr>
              <a:r>
                <a:rPr lang="en-US" sz="1151" spc="-73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Local Impact</a:t>
              </a:r>
            </a:p>
          </p:txBody>
        </p:sp>
      </p:grpSp>
      <p:sp>
        <p:nvSpPr>
          <p:cNvPr id="50" name="TextBox 61">
            <a:extLst>
              <a:ext uri="{FF2B5EF4-FFF2-40B4-BE49-F238E27FC236}">
                <a16:creationId xmlns:a16="http://schemas.microsoft.com/office/drawing/2014/main" id="{30A1BE6D-B17C-C0F1-A11F-F8906B6CAE4F}"/>
              </a:ext>
            </a:extLst>
          </p:cNvPr>
          <p:cNvSpPr txBox="1"/>
          <p:nvPr userDrawn="1"/>
        </p:nvSpPr>
        <p:spPr>
          <a:xfrm rot="16200000">
            <a:off x="-487378" y="8326009"/>
            <a:ext cx="1658385" cy="456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13"/>
              </a:lnSpc>
            </a:pPr>
            <a:r>
              <a:rPr lang="en-US" sz="2652" dirty="0">
                <a:solidFill>
                  <a:srgbClr val="FDFDFD"/>
                </a:solidFill>
                <a:latin typeface="Anton"/>
                <a:ea typeface="Anton"/>
                <a:cs typeface="Anton"/>
                <a:sym typeface="Anton"/>
              </a:rPr>
              <a:t>WHY JOIN? </a:t>
            </a:r>
          </a:p>
        </p:txBody>
      </p:sp>
      <p:sp>
        <p:nvSpPr>
          <p:cNvPr id="52" name="Freeform 44">
            <a:extLst>
              <a:ext uri="{FF2B5EF4-FFF2-40B4-BE49-F238E27FC236}">
                <a16:creationId xmlns:a16="http://schemas.microsoft.com/office/drawing/2014/main" id="{566DD370-5069-E4EA-1FFD-798499FD3FB3}"/>
              </a:ext>
            </a:extLst>
          </p:cNvPr>
          <p:cNvSpPr/>
          <p:nvPr userDrawn="1"/>
        </p:nvSpPr>
        <p:spPr>
          <a:xfrm>
            <a:off x="1878260" y="4093567"/>
            <a:ext cx="1557927" cy="624689"/>
          </a:xfrm>
          <a:custGeom>
            <a:avLst/>
            <a:gdLst/>
            <a:ahLst/>
            <a:cxnLst/>
            <a:rect l="l" t="t" r="r" b="b"/>
            <a:pathLst>
              <a:path w="2343063" h="942051">
                <a:moveTo>
                  <a:pt x="0" y="0"/>
                </a:moveTo>
                <a:lnTo>
                  <a:pt x="2343064" y="0"/>
                </a:lnTo>
                <a:lnTo>
                  <a:pt x="2343064" y="942051"/>
                </a:lnTo>
                <a:lnTo>
                  <a:pt x="0" y="94205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22425" r="-98319" b="-24560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3" name="Freeform 45">
            <a:extLst>
              <a:ext uri="{FF2B5EF4-FFF2-40B4-BE49-F238E27FC236}">
                <a16:creationId xmlns:a16="http://schemas.microsoft.com/office/drawing/2014/main" id="{DED7394A-2982-91D3-B031-8F1A307A320D}"/>
              </a:ext>
            </a:extLst>
          </p:cNvPr>
          <p:cNvSpPr/>
          <p:nvPr userDrawn="1"/>
        </p:nvSpPr>
        <p:spPr>
          <a:xfrm>
            <a:off x="3680100" y="4010020"/>
            <a:ext cx="1246464" cy="803644"/>
          </a:xfrm>
          <a:custGeom>
            <a:avLst/>
            <a:gdLst/>
            <a:ahLst/>
            <a:cxnLst/>
            <a:rect l="l" t="t" r="r" b="b"/>
            <a:pathLst>
              <a:path w="1874635" h="1211921">
                <a:moveTo>
                  <a:pt x="0" y="0"/>
                </a:moveTo>
                <a:lnTo>
                  <a:pt x="1874634" y="0"/>
                </a:lnTo>
                <a:lnTo>
                  <a:pt x="1874634" y="1211921"/>
                </a:lnTo>
                <a:lnTo>
                  <a:pt x="0" y="121192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116948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4" name="Freeform 46">
            <a:extLst>
              <a:ext uri="{FF2B5EF4-FFF2-40B4-BE49-F238E27FC236}">
                <a16:creationId xmlns:a16="http://schemas.microsoft.com/office/drawing/2014/main" id="{1DD88CE5-8AB8-5F49-A8A0-38F513CEAA3E}"/>
              </a:ext>
            </a:extLst>
          </p:cNvPr>
          <p:cNvSpPr/>
          <p:nvPr userDrawn="1"/>
        </p:nvSpPr>
        <p:spPr>
          <a:xfrm>
            <a:off x="1686215" y="3945989"/>
            <a:ext cx="140177" cy="918205"/>
          </a:xfrm>
          <a:custGeom>
            <a:avLst/>
            <a:gdLst/>
            <a:ahLst/>
            <a:cxnLst/>
            <a:rect l="l" t="t" r="r" b="b"/>
            <a:pathLst>
              <a:path w="210821" h="1384682">
                <a:moveTo>
                  <a:pt x="0" y="0"/>
                </a:moveTo>
                <a:lnTo>
                  <a:pt x="210821" y="0"/>
                </a:lnTo>
                <a:lnTo>
                  <a:pt x="210821" y="1384682"/>
                </a:lnTo>
                <a:lnTo>
                  <a:pt x="0" y="138468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102060" r="-1002060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5" name="Freeform 47">
            <a:extLst>
              <a:ext uri="{FF2B5EF4-FFF2-40B4-BE49-F238E27FC236}">
                <a16:creationId xmlns:a16="http://schemas.microsoft.com/office/drawing/2014/main" id="{94ACC3A5-B33A-439D-00C0-4ED0845A314B}"/>
              </a:ext>
            </a:extLst>
          </p:cNvPr>
          <p:cNvSpPr/>
          <p:nvPr userDrawn="1"/>
        </p:nvSpPr>
        <p:spPr>
          <a:xfrm>
            <a:off x="3488055" y="3945989"/>
            <a:ext cx="140177" cy="918205"/>
          </a:xfrm>
          <a:custGeom>
            <a:avLst/>
            <a:gdLst/>
            <a:ahLst/>
            <a:cxnLst/>
            <a:rect l="l" t="t" r="r" b="b"/>
            <a:pathLst>
              <a:path w="210821" h="1384682">
                <a:moveTo>
                  <a:pt x="0" y="0"/>
                </a:moveTo>
                <a:lnTo>
                  <a:pt x="210821" y="0"/>
                </a:lnTo>
                <a:lnTo>
                  <a:pt x="210821" y="1384682"/>
                </a:lnTo>
                <a:lnTo>
                  <a:pt x="0" y="138468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102060" r="-1002060"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58" name="Group 51">
            <a:extLst>
              <a:ext uri="{FF2B5EF4-FFF2-40B4-BE49-F238E27FC236}">
                <a16:creationId xmlns:a16="http://schemas.microsoft.com/office/drawing/2014/main" id="{4AEE64C3-F792-1645-646E-94B6AF139219}"/>
              </a:ext>
            </a:extLst>
          </p:cNvPr>
          <p:cNvGrpSpPr/>
          <p:nvPr/>
        </p:nvGrpSpPr>
        <p:grpSpPr>
          <a:xfrm>
            <a:off x="1513423" y="9381779"/>
            <a:ext cx="5200061" cy="514371"/>
            <a:chOff x="0" y="0"/>
            <a:chExt cx="2466775" cy="244004"/>
          </a:xfrm>
        </p:grpSpPr>
        <p:sp>
          <p:nvSpPr>
            <p:cNvPr id="65" name="Freeform 52">
              <a:extLst>
                <a:ext uri="{FF2B5EF4-FFF2-40B4-BE49-F238E27FC236}">
                  <a16:creationId xmlns:a16="http://schemas.microsoft.com/office/drawing/2014/main" id="{2EB9706D-BD3F-AC19-475B-7585945850D1}"/>
                </a:ext>
              </a:extLst>
            </p:cNvPr>
            <p:cNvSpPr/>
            <p:nvPr/>
          </p:nvSpPr>
          <p:spPr>
            <a:xfrm>
              <a:off x="0" y="0"/>
              <a:ext cx="2466775" cy="244004"/>
            </a:xfrm>
            <a:custGeom>
              <a:avLst/>
              <a:gdLst/>
              <a:ahLst/>
              <a:cxnLst/>
              <a:rect l="l" t="t" r="r" b="b"/>
              <a:pathLst>
                <a:path w="2466775" h="244004">
                  <a:moveTo>
                    <a:pt x="58064" y="0"/>
                  </a:moveTo>
                  <a:lnTo>
                    <a:pt x="2408712" y="0"/>
                  </a:lnTo>
                  <a:cubicBezTo>
                    <a:pt x="2424111" y="0"/>
                    <a:pt x="2438880" y="6117"/>
                    <a:pt x="2449769" y="17006"/>
                  </a:cubicBezTo>
                  <a:cubicBezTo>
                    <a:pt x="2460658" y="27896"/>
                    <a:pt x="2466775" y="42664"/>
                    <a:pt x="2466775" y="58064"/>
                  </a:cubicBezTo>
                  <a:lnTo>
                    <a:pt x="2466775" y="185941"/>
                  </a:lnTo>
                  <a:cubicBezTo>
                    <a:pt x="2466775" y="218008"/>
                    <a:pt x="2440779" y="244004"/>
                    <a:pt x="2408712" y="244004"/>
                  </a:cubicBezTo>
                  <a:lnTo>
                    <a:pt x="58064" y="244004"/>
                  </a:lnTo>
                  <a:cubicBezTo>
                    <a:pt x="25996" y="244004"/>
                    <a:pt x="0" y="218008"/>
                    <a:pt x="0" y="185941"/>
                  </a:cubicBezTo>
                  <a:lnTo>
                    <a:pt x="0" y="58064"/>
                  </a:lnTo>
                  <a:cubicBezTo>
                    <a:pt x="0" y="42664"/>
                    <a:pt x="6117" y="27896"/>
                    <a:pt x="17006" y="17006"/>
                  </a:cubicBezTo>
                  <a:cubicBezTo>
                    <a:pt x="27896" y="6117"/>
                    <a:pt x="42664" y="0"/>
                    <a:pt x="5806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TextBox 53">
              <a:extLst>
                <a:ext uri="{FF2B5EF4-FFF2-40B4-BE49-F238E27FC236}">
                  <a16:creationId xmlns:a16="http://schemas.microsoft.com/office/drawing/2014/main" id="{B11F57AA-B3EA-F64A-3311-823F24CCBFC6}"/>
                </a:ext>
              </a:extLst>
            </p:cNvPr>
            <p:cNvSpPr txBox="1"/>
            <p:nvPr/>
          </p:nvSpPr>
          <p:spPr>
            <a:xfrm>
              <a:off x="0" y="-28575"/>
              <a:ext cx="2466775" cy="272579"/>
            </a:xfrm>
            <a:prstGeom prst="rect">
              <a:avLst/>
            </a:prstGeom>
          </p:spPr>
          <p:txBody>
            <a:bodyPr lIns="38337" tIns="38337" rIns="38337" bIns="38337" rtlCol="0" anchor="ctr"/>
            <a:lstStyle/>
            <a:p>
              <a:pPr algn="ctr">
                <a:lnSpc>
                  <a:spcPts val="2113"/>
                </a:lnSpc>
              </a:pPr>
              <a:endParaRPr dirty="0"/>
            </a:p>
          </p:txBody>
        </p:sp>
      </p:grpSp>
      <p:grpSp>
        <p:nvGrpSpPr>
          <p:cNvPr id="59" name="Group 54">
            <a:extLst>
              <a:ext uri="{FF2B5EF4-FFF2-40B4-BE49-F238E27FC236}">
                <a16:creationId xmlns:a16="http://schemas.microsoft.com/office/drawing/2014/main" id="{1E4917DE-1DFD-7CC3-4C1D-9BFEBA09954B}"/>
              </a:ext>
            </a:extLst>
          </p:cNvPr>
          <p:cNvGrpSpPr/>
          <p:nvPr/>
        </p:nvGrpSpPr>
        <p:grpSpPr>
          <a:xfrm>
            <a:off x="1302647" y="9329067"/>
            <a:ext cx="1591685" cy="567083"/>
            <a:chOff x="-114263" y="-28575"/>
            <a:chExt cx="862861" cy="307418"/>
          </a:xfrm>
        </p:grpSpPr>
        <p:sp>
          <p:nvSpPr>
            <p:cNvPr id="63" name="Freeform 55">
              <a:extLst>
                <a:ext uri="{FF2B5EF4-FFF2-40B4-BE49-F238E27FC236}">
                  <a16:creationId xmlns:a16="http://schemas.microsoft.com/office/drawing/2014/main" id="{2D5488DF-E1B8-E878-A94C-22BF1A05ADA7}"/>
                </a:ext>
              </a:extLst>
            </p:cNvPr>
            <p:cNvSpPr/>
            <p:nvPr/>
          </p:nvSpPr>
          <p:spPr>
            <a:xfrm>
              <a:off x="-114263" y="0"/>
              <a:ext cx="862861" cy="278843"/>
            </a:xfrm>
            <a:custGeom>
              <a:avLst/>
              <a:gdLst/>
              <a:ahLst/>
              <a:cxnLst/>
              <a:rect l="l" t="t" r="r" b="b"/>
              <a:pathLst>
                <a:path w="748598" h="278843">
                  <a:moveTo>
                    <a:pt x="128947" y="0"/>
                  </a:moveTo>
                  <a:lnTo>
                    <a:pt x="619651" y="0"/>
                  </a:lnTo>
                  <a:cubicBezTo>
                    <a:pt x="690866" y="0"/>
                    <a:pt x="748598" y="57732"/>
                    <a:pt x="748598" y="128947"/>
                  </a:cubicBezTo>
                  <a:lnTo>
                    <a:pt x="748598" y="149896"/>
                  </a:lnTo>
                  <a:cubicBezTo>
                    <a:pt x="748598" y="221112"/>
                    <a:pt x="690866" y="278843"/>
                    <a:pt x="619651" y="278843"/>
                  </a:cubicBezTo>
                  <a:lnTo>
                    <a:pt x="128947" y="278843"/>
                  </a:lnTo>
                  <a:cubicBezTo>
                    <a:pt x="57732" y="278843"/>
                    <a:pt x="0" y="221112"/>
                    <a:pt x="0" y="149896"/>
                  </a:cubicBezTo>
                  <a:lnTo>
                    <a:pt x="0" y="128947"/>
                  </a:lnTo>
                  <a:cubicBezTo>
                    <a:pt x="0" y="57732"/>
                    <a:pt x="57732" y="0"/>
                    <a:pt x="128947" y="0"/>
                  </a:cubicBezTo>
                  <a:close/>
                </a:path>
              </a:pathLst>
            </a:custGeom>
            <a:solidFill>
              <a:srgbClr val="F7A81B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TextBox 56">
              <a:extLst>
                <a:ext uri="{FF2B5EF4-FFF2-40B4-BE49-F238E27FC236}">
                  <a16:creationId xmlns:a16="http://schemas.microsoft.com/office/drawing/2014/main" id="{3F68812D-F549-61CA-E481-E85AAB4AC645}"/>
                </a:ext>
              </a:extLst>
            </p:cNvPr>
            <p:cNvSpPr txBox="1"/>
            <p:nvPr/>
          </p:nvSpPr>
          <p:spPr>
            <a:xfrm>
              <a:off x="0" y="-28575"/>
              <a:ext cx="748598" cy="307418"/>
            </a:xfrm>
            <a:prstGeom prst="rect">
              <a:avLst/>
            </a:prstGeom>
          </p:spPr>
          <p:txBody>
            <a:bodyPr lIns="38337" tIns="38337" rIns="38337" bIns="38337" rtlCol="0" anchor="ctr"/>
            <a:lstStyle/>
            <a:p>
              <a:pPr algn="ctr">
                <a:lnSpc>
                  <a:spcPts val="2113"/>
                </a:lnSpc>
              </a:pPr>
              <a:endParaRPr dirty="0"/>
            </a:p>
          </p:txBody>
        </p:sp>
      </p:grpSp>
      <p:sp>
        <p:nvSpPr>
          <p:cNvPr id="60" name="Freeform 57">
            <a:extLst>
              <a:ext uri="{FF2B5EF4-FFF2-40B4-BE49-F238E27FC236}">
                <a16:creationId xmlns:a16="http://schemas.microsoft.com/office/drawing/2014/main" id="{ABA21CEF-AEB1-9EAB-4BD8-3F7C600BCF58}"/>
              </a:ext>
            </a:extLst>
          </p:cNvPr>
          <p:cNvSpPr/>
          <p:nvPr/>
        </p:nvSpPr>
        <p:spPr>
          <a:xfrm>
            <a:off x="2483450" y="9520120"/>
            <a:ext cx="223493" cy="223493"/>
          </a:xfrm>
          <a:custGeom>
            <a:avLst/>
            <a:gdLst/>
            <a:ahLst/>
            <a:cxnLst/>
            <a:rect l="l" t="t" r="r" b="b"/>
            <a:pathLst>
              <a:path w="297991" h="297991">
                <a:moveTo>
                  <a:pt x="0" y="0"/>
                </a:moveTo>
                <a:lnTo>
                  <a:pt x="297991" y="0"/>
                </a:lnTo>
                <a:lnTo>
                  <a:pt x="297991" y="297991"/>
                </a:lnTo>
                <a:lnTo>
                  <a:pt x="0" y="29799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1" name="TextBox 58">
            <a:extLst>
              <a:ext uri="{FF2B5EF4-FFF2-40B4-BE49-F238E27FC236}">
                <a16:creationId xmlns:a16="http://schemas.microsoft.com/office/drawing/2014/main" id="{763621EA-1A9C-2F8D-547C-62A74CEC9226}"/>
              </a:ext>
            </a:extLst>
          </p:cNvPr>
          <p:cNvSpPr txBox="1"/>
          <p:nvPr/>
        </p:nvSpPr>
        <p:spPr>
          <a:xfrm>
            <a:off x="1525977" y="9528067"/>
            <a:ext cx="957472" cy="186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2"/>
              </a:lnSpc>
            </a:pPr>
            <a:r>
              <a:rPr lang="en-US" sz="1108" dirty="0">
                <a:solidFill>
                  <a:srgbClr val="17458F"/>
                </a:solidFill>
                <a:latin typeface="Be Vietnam"/>
                <a:ea typeface="Be Vietnam"/>
                <a:cs typeface="Be Vietnam"/>
                <a:sym typeface="Be Vietnam"/>
              </a:rPr>
              <a:t>REGISTER BY </a:t>
            </a:r>
          </a:p>
        </p:txBody>
      </p:sp>
      <p:sp>
        <p:nvSpPr>
          <p:cNvPr id="74" name="Text Placeholder 73">
            <a:extLst>
              <a:ext uri="{FF2B5EF4-FFF2-40B4-BE49-F238E27FC236}">
                <a16:creationId xmlns:a16="http://schemas.microsoft.com/office/drawing/2014/main" id="{43789128-E675-12B8-1302-A4E37F814AEC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46870" y="6739628"/>
            <a:ext cx="1811657" cy="3469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75" name="Text Placeholder 73">
            <a:extLst>
              <a:ext uri="{FF2B5EF4-FFF2-40B4-BE49-F238E27FC236}">
                <a16:creationId xmlns:a16="http://schemas.microsoft.com/office/drawing/2014/main" id="{610F7B9F-30AC-ABC7-907A-0F1CCBD70807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593300" y="6738318"/>
            <a:ext cx="1811657" cy="3469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Click to add TIME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041F8477-6A26-F1BB-34F7-C33F21083B70}"/>
              </a:ext>
            </a:extLst>
          </p:cNvPr>
          <p:cNvSpPr/>
          <p:nvPr userDrawn="1"/>
        </p:nvSpPr>
        <p:spPr>
          <a:xfrm>
            <a:off x="334773" y="7193640"/>
            <a:ext cx="4279940" cy="596395"/>
          </a:xfrm>
          <a:prstGeom prst="roundRect">
            <a:avLst>
              <a:gd name="adj" fmla="val 50000"/>
            </a:avLst>
          </a:prstGeom>
          <a:solidFill>
            <a:srgbClr val="221E64"/>
          </a:solidFill>
          <a:ln>
            <a:solidFill>
              <a:srgbClr val="F7A81B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C4465BD0-6588-43CB-88D9-ED57835B3CB5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569913" y="7291388"/>
            <a:ext cx="3830637" cy="396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LOCATION</a:t>
            </a:r>
          </a:p>
        </p:txBody>
      </p:sp>
      <p:sp>
        <p:nvSpPr>
          <p:cNvPr id="80" name="Text Placeholder 79">
            <a:extLst>
              <a:ext uri="{FF2B5EF4-FFF2-40B4-BE49-F238E27FC236}">
                <a16:creationId xmlns:a16="http://schemas.microsoft.com/office/drawing/2014/main" id="{6AA9A2A4-3CF7-4A3A-F484-7CBE99A233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71800" y="9448800"/>
            <a:ext cx="3657600" cy="3635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21E64"/>
                </a:solidFill>
              </a:defRPr>
            </a:lvl1pPr>
          </a:lstStyle>
          <a:p>
            <a:pPr lvl="0"/>
            <a:r>
              <a:rPr lang="en-US" dirty="0"/>
              <a:t>Click to add info</a:t>
            </a:r>
          </a:p>
        </p:txBody>
      </p:sp>
      <p:sp>
        <p:nvSpPr>
          <p:cNvPr id="82" name="Picture Placeholder 81">
            <a:extLst>
              <a:ext uri="{FF2B5EF4-FFF2-40B4-BE49-F238E27FC236}">
                <a16:creationId xmlns:a16="http://schemas.microsoft.com/office/drawing/2014/main" id="{E417D5E5-C4D0-425F-BCEB-FA20E9EE937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8337" y="4162248"/>
            <a:ext cx="1556010" cy="5436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Club Logo</a:t>
            </a:r>
          </a:p>
        </p:txBody>
      </p:sp>
      <p:sp>
        <p:nvSpPr>
          <p:cNvPr id="83" name="Text Placeholder 73">
            <a:extLst>
              <a:ext uri="{FF2B5EF4-FFF2-40B4-BE49-F238E27FC236}">
                <a16:creationId xmlns:a16="http://schemas.microsoft.com/office/drawing/2014/main" id="{9D06EF27-71FF-D277-F5A6-FD30034D7C0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8716" y="5581781"/>
            <a:ext cx="4321988" cy="10324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event details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>
            <a:extLst>
              <a:ext uri="{FF2B5EF4-FFF2-40B4-BE49-F238E27FC236}">
                <a16:creationId xmlns:a16="http://schemas.microsoft.com/office/drawing/2014/main" id="{46EE9ADE-E499-853C-5E85-3B8722E5590F}"/>
              </a:ext>
            </a:extLst>
          </p:cNvPr>
          <p:cNvSpPr/>
          <p:nvPr userDrawn="1"/>
        </p:nvSpPr>
        <p:spPr>
          <a:xfrm>
            <a:off x="0" y="0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7772400" h="10363200">
                <a:moveTo>
                  <a:pt x="0" y="0"/>
                </a:moveTo>
                <a:lnTo>
                  <a:pt x="7772400" y="0"/>
                </a:lnTo>
                <a:lnTo>
                  <a:pt x="7772400" y="10363200"/>
                </a:lnTo>
                <a:lnTo>
                  <a:pt x="0" y="103632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D23ED3DF-0F56-BF90-7D4F-7878BB602516}"/>
              </a:ext>
            </a:extLst>
          </p:cNvPr>
          <p:cNvSpPr/>
          <p:nvPr userDrawn="1"/>
        </p:nvSpPr>
        <p:spPr>
          <a:xfrm flipV="1">
            <a:off x="-3997" y="130376"/>
            <a:ext cx="7772400" cy="2273496"/>
          </a:xfrm>
          <a:custGeom>
            <a:avLst/>
            <a:gdLst/>
            <a:ahLst/>
            <a:cxnLst/>
            <a:rect l="l" t="t" r="r" b="b"/>
            <a:pathLst>
              <a:path w="10826174" h="2273496">
                <a:moveTo>
                  <a:pt x="0" y="2273497"/>
                </a:moveTo>
                <a:lnTo>
                  <a:pt x="10826174" y="2273497"/>
                </a:lnTo>
                <a:lnTo>
                  <a:pt x="10826174" y="0"/>
                </a:lnTo>
                <a:lnTo>
                  <a:pt x="0" y="0"/>
                </a:lnTo>
                <a:lnTo>
                  <a:pt x="0" y="2273497"/>
                </a:lnTo>
                <a:close/>
              </a:path>
            </a:pathLst>
          </a:custGeom>
          <a:blipFill>
            <a:blip r:embed="rId3">
              <a:alphaModFix amt="52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7043FCC0-E7C4-3E56-E4AD-712E3B89D139}"/>
              </a:ext>
            </a:extLst>
          </p:cNvPr>
          <p:cNvSpPr txBox="1"/>
          <p:nvPr userDrawn="1"/>
        </p:nvSpPr>
        <p:spPr>
          <a:xfrm>
            <a:off x="166914" y="2181487"/>
            <a:ext cx="4203532" cy="1142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413"/>
              </a:lnSpc>
            </a:pPr>
            <a:r>
              <a:rPr lang="en-US" sz="6724" dirty="0">
                <a:solidFill>
                  <a:srgbClr val="FDFDFD"/>
                </a:solidFill>
                <a:latin typeface="Anton"/>
                <a:ea typeface="Anton"/>
                <a:cs typeface="Anton"/>
                <a:sym typeface="Anton"/>
              </a:rPr>
              <a:t>DISCOVER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1E9D43D9-5231-4E9F-23BE-02572761A7C2}"/>
              </a:ext>
            </a:extLst>
          </p:cNvPr>
          <p:cNvSpPr txBox="1"/>
          <p:nvPr userDrawn="1"/>
        </p:nvSpPr>
        <p:spPr>
          <a:xfrm>
            <a:off x="3316457" y="2174406"/>
            <a:ext cx="3950890" cy="1164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597"/>
              </a:lnSpc>
            </a:pPr>
            <a:r>
              <a:rPr lang="en-US" sz="6855" dirty="0">
                <a:solidFill>
                  <a:srgbClr val="F7A81B"/>
                </a:solidFill>
                <a:latin typeface="Anton"/>
                <a:ea typeface="Anton"/>
                <a:cs typeface="Anton"/>
                <a:sym typeface="Anton"/>
              </a:rPr>
              <a:t>ROTARY</a:t>
            </a: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898D2626-DFFC-4A25-4C0C-054C751682F3}"/>
              </a:ext>
            </a:extLst>
          </p:cNvPr>
          <p:cNvSpPr/>
          <p:nvPr userDrawn="1"/>
        </p:nvSpPr>
        <p:spPr>
          <a:xfrm>
            <a:off x="4134496" y="2623669"/>
            <a:ext cx="4403436" cy="4403436"/>
          </a:xfrm>
          <a:custGeom>
            <a:avLst/>
            <a:gdLst/>
            <a:ahLst/>
            <a:cxnLst/>
            <a:rect l="l" t="t" r="r" b="b"/>
            <a:pathLst>
              <a:path w="4403436" h="4403436">
                <a:moveTo>
                  <a:pt x="0" y="0"/>
                </a:moveTo>
                <a:lnTo>
                  <a:pt x="4403437" y="0"/>
                </a:lnTo>
                <a:lnTo>
                  <a:pt x="4403437" y="4403436"/>
                </a:lnTo>
                <a:lnTo>
                  <a:pt x="0" y="44034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11" name="Group 7">
            <a:extLst>
              <a:ext uri="{FF2B5EF4-FFF2-40B4-BE49-F238E27FC236}">
                <a16:creationId xmlns:a16="http://schemas.microsoft.com/office/drawing/2014/main" id="{87C46763-C6B5-9595-F9CE-2F3E9E3B1D4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918315" y="3281617"/>
            <a:ext cx="2991000" cy="2991000"/>
            <a:chOff x="0" y="0"/>
            <a:chExt cx="6350000" cy="6350000"/>
          </a:xfrm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E25FCC86-B2C1-EC57-8C84-5C74C6980EB2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B49A1F06-38B8-2756-9D1D-D4DED38767B0}"/>
                </a:ext>
              </a:extLst>
            </p:cNvPr>
            <p:cNvSpPr/>
            <p:nvPr/>
          </p:nvSpPr>
          <p:spPr>
            <a:xfrm>
              <a:off x="284320" y="415956"/>
              <a:ext cx="5781360" cy="5518089"/>
            </a:xfrm>
            <a:custGeom>
              <a:avLst/>
              <a:gdLst/>
              <a:ahLst/>
              <a:cxnLst/>
              <a:rect l="l" t="t" r="r" b="b"/>
              <a:pathLst>
                <a:path w="5781360" h="5518089">
                  <a:moveTo>
                    <a:pt x="2890680" y="4414"/>
                  </a:moveTo>
                  <a:cubicBezTo>
                    <a:pt x="1903611" y="0"/>
                    <a:pt x="989627" y="524062"/>
                    <a:pt x="494813" y="1378160"/>
                  </a:cubicBezTo>
                  <a:cubicBezTo>
                    <a:pt x="0" y="2232259"/>
                    <a:pt x="0" y="3285829"/>
                    <a:pt x="494813" y="4139928"/>
                  </a:cubicBezTo>
                  <a:cubicBezTo>
                    <a:pt x="989627" y="4994026"/>
                    <a:pt x="1903611" y="5518088"/>
                    <a:pt x="2890680" y="5513674"/>
                  </a:cubicBezTo>
                  <a:cubicBezTo>
                    <a:pt x="3877749" y="5518088"/>
                    <a:pt x="4791733" y="4994026"/>
                    <a:pt x="5286547" y="4139928"/>
                  </a:cubicBezTo>
                  <a:cubicBezTo>
                    <a:pt x="5781360" y="3285829"/>
                    <a:pt x="5781360" y="2232259"/>
                    <a:pt x="5286547" y="1378161"/>
                  </a:cubicBezTo>
                  <a:cubicBezTo>
                    <a:pt x="4791733" y="524062"/>
                    <a:pt x="3877749" y="0"/>
                    <a:pt x="2890680" y="4414"/>
                  </a:cubicBezTo>
                  <a:close/>
                </a:path>
              </a:pathLst>
            </a:custGeom>
            <a:blipFill>
              <a:blip r:embed="rId6"/>
              <a:stretch>
                <a:fillRect l="223" r="223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4" name="Freeform 10">
            <a:extLst>
              <a:ext uri="{FF2B5EF4-FFF2-40B4-BE49-F238E27FC236}">
                <a16:creationId xmlns:a16="http://schemas.microsoft.com/office/drawing/2014/main" id="{ABE6DF0B-461A-9EDA-5608-2B6DBF4CB7F7}"/>
              </a:ext>
            </a:extLst>
          </p:cNvPr>
          <p:cNvSpPr/>
          <p:nvPr userDrawn="1"/>
        </p:nvSpPr>
        <p:spPr>
          <a:xfrm>
            <a:off x="4918315" y="4910181"/>
            <a:ext cx="3371321" cy="3371321"/>
          </a:xfrm>
          <a:custGeom>
            <a:avLst/>
            <a:gdLst/>
            <a:ahLst/>
            <a:cxnLst/>
            <a:rect l="l" t="t" r="r" b="b"/>
            <a:pathLst>
              <a:path w="3371321" h="3371321">
                <a:moveTo>
                  <a:pt x="0" y="0"/>
                </a:moveTo>
                <a:lnTo>
                  <a:pt x="3371321" y="0"/>
                </a:lnTo>
                <a:lnTo>
                  <a:pt x="3371321" y="3371321"/>
                </a:lnTo>
                <a:lnTo>
                  <a:pt x="0" y="337132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15" name="Group 11">
            <a:extLst>
              <a:ext uri="{FF2B5EF4-FFF2-40B4-BE49-F238E27FC236}">
                <a16:creationId xmlns:a16="http://schemas.microsoft.com/office/drawing/2014/main" id="{58287D5D-A85A-15C7-0092-142421CDA9E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209494" y="5410484"/>
            <a:ext cx="2788964" cy="2788964"/>
            <a:chOff x="0" y="0"/>
            <a:chExt cx="6350000" cy="6350000"/>
          </a:xfrm>
        </p:grpSpPr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6923E72E-5709-9A6B-974C-FAEABCA0B3FC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7A81B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2FC902CD-69B6-2119-CF88-D0898FF0EDF6}"/>
                </a:ext>
              </a:extLst>
            </p:cNvPr>
            <p:cNvSpPr/>
            <p:nvPr/>
          </p:nvSpPr>
          <p:spPr>
            <a:xfrm>
              <a:off x="284320" y="415956"/>
              <a:ext cx="5781360" cy="5518089"/>
            </a:xfrm>
            <a:custGeom>
              <a:avLst/>
              <a:gdLst/>
              <a:ahLst/>
              <a:cxnLst/>
              <a:rect l="l" t="t" r="r" b="b"/>
              <a:pathLst>
                <a:path w="5781360" h="5518089">
                  <a:moveTo>
                    <a:pt x="2890680" y="4414"/>
                  </a:moveTo>
                  <a:cubicBezTo>
                    <a:pt x="1903611" y="0"/>
                    <a:pt x="989627" y="524062"/>
                    <a:pt x="494813" y="1378160"/>
                  </a:cubicBezTo>
                  <a:cubicBezTo>
                    <a:pt x="0" y="2232259"/>
                    <a:pt x="0" y="3285829"/>
                    <a:pt x="494813" y="4139928"/>
                  </a:cubicBezTo>
                  <a:cubicBezTo>
                    <a:pt x="989627" y="4994026"/>
                    <a:pt x="1903611" y="5518088"/>
                    <a:pt x="2890680" y="5513674"/>
                  </a:cubicBezTo>
                  <a:cubicBezTo>
                    <a:pt x="3877749" y="5518088"/>
                    <a:pt x="4791733" y="4994026"/>
                    <a:pt x="5286547" y="4139928"/>
                  </a:cubicBezTo>
                  <a:cubicBezTo>
                    <a:pt x="5781360" y="3285829"/>
                    <a:pt x="5781360" y="2232259"/>
                    <a:pt x="5286547" y="1378161"/>
                  </a:cubicBezTo>
                  <a:cubicBezTo>
                    <a:pt x="4791733" y="524062"/>
                    <a:pt x="3877749" y="0"/>
                    <a:pt x="2890680" y="4414"/>
                  </a:cubicBezTo>
                  <a:close/>
                </a:path>
              </a:pathLst>
            </a:custGeom>
            <a:blipFill>
              <a:blip r:embed="rId7"/>
              <a:stretch>
                <a:fillRect l="223" r="223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8" name="Group 14">
            <a:extLst>
              <a:ext uri="{FF2B5EF4-FFF2-40B4-BE49-F238E27FC236}">
                <a16:creationId xmlns:a16="http://schemas.microsoft.com/office/drawing/2014/main" id="{8A2C2749-EF2D-1FFE-B598-0FB864813C89}"/>
              </a:ext>
            </a:extLst>
          </p:cNvPr>
          <p:cNvGrpSpPr/>
          <p:nvPr userDrawn="1"/>
        </p:nvGrpSpPr>
        <p:grpSpPr>
          <a:xfrm>
            <a:off x="351276" y="4825387"/>
            <a:ext cx="4279940" cy="406627"/>
            <a:chOff x="0" y="0"/>
            <a:chExt cx="5706586" cy="542169"/>
          </a:xfrm>
        </p:grpSpPr>
        <p:grpSp>
          <p:nvGrpSpPr>
            <p:cNvPr id="19" name="Group 15">
              <a:extLst>
                <a:ext uri="{FF2B5EF4-FFF2-40B4-BE49-F238E27FC236}">
                  <a16:creationId xmlns:a16="http://schemas.microsoft.com/office/drawing/2014/main" id="{9CDBDB01-0C16-F028-4A71-DE23808AF40B}"/>
                </a:ext>
              </a:extLst>
            </p:cNvPr>
            <p:cNvGrpSpPr/>
            <p:nvPr/>
          </p:nvGrpSpPr>
          <p:grpSpPr>
            <a:xfrm>
              <a:off x="0" y="0"/>
              <a:ext cx="5706586" cy="542169"/>
              <a:chOff x="0" y="0"/>
              <a:chExt cx="1081444" cy="102745"/>
            </a:xfrm>
          </p:grpSpPr>
          <p:sp>
            <p:nvSpPr>
              <p:cNvPr id="25" name="Freeform 16">
                <a:extLst>
                  <a:ext uri="{FF2B5EF4-FFF2-40B4-BE49-F238E27FC236}">
                    <a16:creationId xmlns:a16="http://schemas.microsoft.com/office/drawing/2014/main" id="{537ED1B6-9BF5-54E6-0D27-CA3CB66F1AD9}"/>
                  </a:ext>
                </a:extLst>
              </p:cNvPr>
              <p:cNvSpPr/>
              <p:nvPr/>
            </p:nvSpPr>
            <p:spPr>
              <a:xfrm>
                <a:off x="0" y="0"/>
                <a:ext cx="1081444" cy="102745"/>
              </a:xfrm>
              <a:custGeom>
                <a:avLst/>
                <a:gdLst/>
                <a:ahLst/>
                <a:cxnLst/>
                <a:rect l="l" t="t" r="r" b="b"/>
                <a:pathLst>
                  <a:path w="1081444" h="102745">
                    <a:moveTo>
                      <a:pt x="51373" y="0"/>
                    </a:moveTo>
                    <a:lnTo>
                      <a:pt x="1030071" y="0"/>
                    </a:lnTo>
                    <a:cubicBezTo>
                      <a:pt x="1058443" y="0"/>
                      <a:pt x="1081444" y="23000"/>
                      <a:pt x="1081444" y="51373"/>
                    </a:cubicBezTo>
                    <a:lnTo>
                      <a:pt x="1081444" y="51373"/>
                    </a:lnTo>
                    <a:cubicBezTo>
                      <a:pt x="1081444" y="64998"/>
                      <a:pt x="1076031" y="78064"/>
                      <a:pt x="1066397" y="87699"/>
                    </a:cubicBezTo>
                    <a:cubicBezTo>
                      <a:pt x="1056763" y="97333"/>
                      <a:pt x="1043696" y="102745"/>
                      <a:pt x="1030071" y="102745"/>
                    </a:cubicBezTo>
                    <a:lnTo>
                      <a:pt x="51373" y="102745"/>
                    </a:lnTo>
                    <a:cubicBezTo>
                      <a:pt x="37748" y="102745"/>
                      <a:pt x="24681" y="97333"/>
                      <a:pt x="15047" y="87699"/>
                    </a:cubicBezTo>
                    <a:cubicBezTo>
                      <a:pt x="5412" y="78064"/>
                      <a:pt x="0" y="64998"/>
                      <a:pt x="0" y="51373"/>
                    </a:cubicBezTo>
                    <a:lnTo>
                      <a:pt x="0" y="51373"/>
                    </a:lnTo>
                    <a:cubicBezTo>
                      <a:pt x="0" y="37748"/>
                      <a:pt x="5412" y="24681"/>
                      <a:pt x="15047" y="15047"/>
                    </a:cubicBezTo>
                    <a:cubicBezTo>
                      <a:pt x="24681" y="5412"/>
                      <a:pt x="37748" y="0"/>
                      <a:pt x="51373" y="0"/>
                    </a:cubicBezTo>
                    <a:close/>
                  </a:path>
                </a:pathLst>
              </a:custGeom>
              <a:solidFill>
                <a:srgbClr val="FDFDFD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TextBox 17">
                <a:extLst>
                  <a:ext uri="{FF2B5EF4-FFF2-40B4-BE49-F238E27FC236}">
                    <a16:creationId xmlns:a16="http://schemas.microsoft.com/office/drawing/2014/main" id="{B26B5B65-B441-0D0E-908C-8A2C9CB8AE19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1081444" cy="131320"/>
              </a:xfrm>
              <a:prstGeom prst="rect">
                <a:avLst/>
              </a:prstGeom>
            </p:spPr>
            <p:txBody>
              <a:bodyPr lIns="47790" tIns="47790" rIns="47790" bIns="47790" rtlCol="0" anchor="ctr"/>
              <a:lstStyle/>
              <a:p>
                <a:pPr algn="ctr">
                  <a:lnSpc>
                    <a:spcPts val="1930"/>
                  </a:lnSpc>
                </a:pPr>
                <a:endParaRPr dirty="0"/>
              </a:p>
            </p:txBody>
          </p:sp>
        </p:grpSp>
        <p:grpSp>
          <p:nvGrpSpPr>
            <p:cNvPr id="20" name="Group 18">
              <a:extLst>
                <a:ext uri="{FF2B5EF4-FFF2-40B4-BE49-F238E27FC236}">
                  <a16:creationId xmlns:a16="http://schemas.microsoft.com/office/drawing/2014/main" id="{8CE31F88-FBAD-A07F-7F7A-417A9C96DEB2}"/>
                </a:ext>
              </a:extLst>
            </p:cNvPr>
            <p:cNvGrpSpPr/>
            <p:nvPr/>
          </p:nvGrpSpPr>
          <p:grpSpPr>
            <a:xfrm>
              <a:off x="2699916" y="0"/>
              <a:ext cx="3006670" cy="542169"/>
              <a:chOff x="0" y="0"/>
              <a:chExt cx="569788" cy="102745"/>
            </a:xfrm>
          </p:grpSpPr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CBF966AF-85D5-2127-B30D-CA1487EF424B}"/>
                  </a:ext>
                </a:extLst>
              </p:cNvPr>
              <p:cNvSpPr/>
              <p:nvPr/>
            </p:nvSpPr>
            <p:spPr>
              <a:xfrm>
                <a:off x="0" y="0"/>
                <a:ext cx="569788" cy="102745"/>
              </a:xfrm>
              <a:custGeom>
                <a:avLst/>
                <a:gdLst/>
                <a:ahLst/>
                <a:cxnLst/>
                <a:rect l="l" t="t" r="r" b="b"/>
                <a:pathLst>
                  <a:path w="569788" h="102745">
                    <a:moveTo>
                      <a:pt x="51373" y="0"/>
                    </a:moveTo>
                    <a:lnTo>
                      <a:pt x="518415" y="0"/>
                    </a:lnTo>
                    <a:cubicBezTo>
                      <a:pt x="532040" y="0"/>
                      <a:pt x="545107" y="5412"/>
                      <a:pt x="554741" y="15047"/>
                    </a:cubicBezTo>
                    <a:cubicBezTo>
                      <a:pt x="564376" y="24681"/>
                      <a:pt x="569788" y="37748"/>
                      <a:pt x="569788" y="51373"/>
                    </a:cubicBezTo>
                    <a:lnTo>
                      <a:pt x="569788" y="51373"/>
                    </a:lnTo>
                    <a:cubicBezTo>
                      <a:pt x="569788" y="64998"/>
                      <a:pt x="564376" y="78064"/>
                      <a:pt x="554741" y="87699"/>
                    </a:cubicBezTo>
                    <a:cubicBezTo>
                      <a:pt x="545107" y="97333"/>
                      <a:pt x="532040" y="102745"/>
                      <a:pt x="518415" y="102745"/>
                    </a:cubicBezTo>
                    <a:lnTo>
                      <a:pt x="51373" y="102745"/>
                    </a:lnTo>
                    <a:cubicBezTo>
                      <a:pt x="37748" y="102745"/>
                      <a:pt x="24681" y="97333"/>
                      <a:pt x="15047" y="87699"/>
                    </a:cubicBezTo>
                    <a:cubicBezTo>
                      <a:pt x="5412" y="78064"/>
                      <a:pt x="0" y="64998"/>
                      <a:pt x="0" y="51373"/>
                    </a:cubicBezTo>
                    <a:lnTo>
                      <a:pt x="0" y="51373"/>
                    </a:lnTo>
                    <a:cubicBezTo>
                      <a:pt x="0" y="37748"/>
                      <a:pt x="5412" y="24681"/>
                      <a:pt x="15047" y="15047"/>
                    </a:cubicBezTo>
                    <a:cubicBezTo>
                      <a:pt x="24681" y="5412"/>
                      <a:pt x="37748" y="0"/>
                      <a:pt x="51373" y="0"/>
                    </a:cubicBezTo>
                    <a:close/>
                  </a:path>
                </a:pathLst>
              </a:custGeom>
              <a:solidFill>
                <a:srgbClr val="F7A81B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" name="TextBox 20">
                <a:extLst>
                  <a:ext uri="{FF2B5EF4-FFF2-40B4-BE49-F238E27FC236}">
                    <a16:creationId xmlns:a16="http://schemas.microsoft.com/office/drawing/2014/main" id="{1F583C4F-06B9-17E5-9D27-4BCE2F011D11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569788" cy="131320"/>
              </a:xfrm>
              <a:prstGeom prst="rect">
                <a:avLst/>
              </a:prstGeom>
            </p:spPr>
            <p:txBody>
              <a:bodyPr lIns="47790" tIns="47790" rIns="47790" bIns="47790" rtlCol="0" anchor="ctr"/>
              <a:lstStyle/>
              <a:p>
                <a:pPr algn="ctr">
                  <a:lnSpc>
                    <a:spcPts val="1930"/>
                  </a:lnSpc>
                </a:pPr>
                <a:endParaRPr dirty="0"/>
              </a:p>
            </p:txBody>
          </p:sp>
        </p:grpSp>
      </p:grpSp>
      <p:grpSp>
        <p:nvGrpSpPr>
          <p:cNvPr id="27" name="Group 23">
            <a:extLst>
              <a:ext uri="{FF2B5EF4-FFF2-40B4-BE49-F238E27FC236}">
                <a16:creationId xmlns:a16="http://schemas.microsoft.com/office/drawing/2014/main" id="{FD8AC822-29D3-45F6-B109-BB1CF4221048}"/>
              </a:ext>
            </a:extLst>
          </p:cNvPr>
          <p:cNvGrpSpPr/>
          <p:nvPr userDrawn="1"/>
        </p:nvGrpSpPr>
        <p:grpSpPr>
          <a:xfrm>
            <a:off x="1207795" y="6057521"/>
            <a:ext cx="4050453" cy="3168089"/>
            <a:chOff x="0" y="0"/>
            <a:chExt cx="5298729" cy="4499595"/>
          </a:xfrm>
        </p:grpSpPr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E39035B7-53C5-C738-723B-BEC6D151BC81}"/>
                </a:ext>
              </a:extLst>
            </p:cNvPr>
            <p:cNvSpPr/>
            <p:nvPr/>
          </p:nvSpPr>
          <p:spPr>
            <a:xfrm>
              <a:off x="9566" y="0"/>
              <a:ext cx="304416" cy="304416"/>
            </a:xfrm>
            <a:custGeom>
              <a:avLst/>
              <a:gdLst/>
              <a:ahLst/>
              <a:cxnLst/>
              <a:rect l="l" t="t" r="r" b="b"/>
              <a:pathLst>
                <a:path w="304416" h="304416">
                  <a:moveTo>
                    <a:pt x="0" y="0"/>
                  </a:moveTo>
                  <a:lnTo>
                    <a:pt x="304416" y="0"/>
                  </a:lnTo>
                  <a:lnTo>
                    <a:pt x="304416" y="304416"/>
                  </a:lnTo>
                  <a:lnTo>
                    <a:pt x="0" y="3044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TextBox 25">
              <a:extLst>
                <a:ext uri="{FF2B5EF4-FFF2-40B4-BE49-F238E27FC236}">
                  <a16:creationId xmlns:a16="http://schemas.microsoft.com/office/drawing/2014/main" id="{BB1A0640-B7FC-5EE8-746A-784E54372698}"/>
                </a:ext>
              </a:extLst>
            </p:cNvPr>
            <p:cNvSpPr txBox="1"/>
            <p:nvPr/>
          </p:nvSpPr>
          <p:spPr>
            <a:xfrm>
              <a:off x="404179" y="-26674"/>
              <a:ext cx="3237857" cy="319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18"/>
                </a:lnSpc>
              </a:pPr>
              <a:r>
                <a:rPr lang="en-US" sz="1441" spc="-92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Friendship &amp; Fellowship</a:t>
              </a:r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6F386F1D-49AE-5635-5973-445DA44FFC6D}"/>
                </a:ext>
              </a:extLst>
            </p:cNvPr>
            <p:cNvSpPr/>
            <p:nvPr/>
          </p:nvSpPr>
          <p:spPr>
            <a:xfrm>
              <a:off x="9566" y="466131"/>
              <a:ext cx="304416" cy="304416"/>
            </a:xfrm>
            <a:custGeom>
              <a:avLst/>
              <a:gdLst/>
              <a:ahLst/>
              <a:cxnLst/>
              <a:rect l="l" t="t" r="r" b="b"/>
              <a:pathLst>
                <a:path w="304416" h="304416">
                  <a:moveTo>
                    <a:pt x="0" y="0"/>
                  </a:moveTo>
                  <a:lnTo>
                    <a:pt x="304416" y="0"/>
                  </a:lnTo>
                  <a:lnTo>
                    <a:pt x="304416" y="304416"/>
                  </a:lnTo>
                  <a:lnTo>
                    <a:pt x="0" y="3044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TextBox 27">
              <a:extLst>
                <a:ext uri="{FF2B5EF4-FFF2-40B4-BE49-F238E27FC236}">
                  <a16:creationId xmlns:a16="http://schemas.microsoft.com/office/drawing/2014/main" id="{04305BF5-3B5F-1F2D-8447-AD0CB31EAE4B}"/>
                </a:ext>
              </a:extLst>
            </p:cNvPr>
            <p:cNvSpPr txBox="1"/>
            <p:nvPr/>
          </p:nvSpPr>
          <p:spPr>
            <a:xfrm>
              <a:off x="404179" y="432807"/>
              <a:ext cx="4894550" cy="319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18"/>
                </a:lnSpc>
              </a:pPr>
              <a:r>
                <a:rPr lang="en-US" sz="1441" spc="-92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Personal Growth &amp; Development</a:t>
              </a:r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24555D33-B1F5-22D2-9CBE-93296D165CCC}"/>
                </a:ext>
              </a:extLst>
            </p:cNvPr>
            <p:cNvSpPr/>
            <p:nvPr/>
          </p:nvSpPr>
          <p:spPr>
            <a:xfrm>
              <a:off x="9566" y="932262"/>
              <a:ext cx="304416" cy="304416"/>
            </a:xfrm>
            <a:custGeom>
              <a:avLst/>
              <a:gdLst/>
              <a:ahLst/>
              <a:cxnLst/>
              <a:rect l="l" t="t" r="r" b="b"/>
              <a:pathLst>
                <a:path w="304416" h="304416">
                  <a:moveTo>
                    <a:pt x="0" y="0"/>
                  </a:moveTo>
                  <a:lnTo>
                    <a:pt x="304416" y="0"/>
                  </a:lnTo>
                  <a:lnTo>
                    <a:pt x="304416" y="304416"/>
                  </a:lnTo>
                  <a:lnTo>
                    <a:pt x="0" y="3044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441C1269-6168-4AFC-AA28-8479A229A819}"/>
                </a:ext>
              </a:extLst>
            </p:cNvPr>
            <p:cNvSpPr txBox="1"/>
            <p:nvPr/>
          </p:nvSpPr>
          <p:spPr>
            <a:xfrm>
              <a:off x="404179" y="923191"/>
              <a:ext cx="3237857" cy="319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18"/>
                </a:lnSpc>
              </a:pPr>
              <a:r>
                <a:rPr lang="en-US" sz="1441" spc="-92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Community Service Projects </a:t>
              </a:r>
            </a:p>
          </p:txBody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D035C698-B46B-511B-2634-B8F749F56E22}"/>
                </a:ext>
              </a:extLst>
            </p:cNvPr>
            <p:cNvSpPr/>
            <p:nvPr/>
          </p:nvSpPr>
          <p:spPr>
            <a:xfrm>
              <a:off x="9566" y="1398393"/>
              <a:ext cx="304416" cy="304416"/>
            </a:xfrm>
            <a:custGeom>
              <a:avLst/>
              <a:gdLst/>
              <a:ahLst/>
              <a:cxnLst/>
              <a:rect l="l" t="t" r="r" b="b"/>
              <a:pathLst>
                <a:path w="304416" h="304416">
                  <a:moveTo>
                    <a:pt x="0" y="0"/>
                  </a:moveTo>
                  <a:lnTo>
                    <a:pt x="304416" y="0"/>
                  </a:lnTo>
                  <a:lnTo>
                    <a:pt x="304416" y="304416"/>
                  </a:lnTo>
                  <a:lnTo>
                    <a:pt x="0" y="3044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TextBox 31">
              <a:extLst>
                <a:ext uri="{FF2B5EF4-FFF2-40B4-BE49-F238E27FC236}">
                  <a16:creationId xmlns:a16="http://schemas.microsoft.com/office/drawing/2014/main" id="{0DFD714A-6E05-3853-E33E-9DA53CF88CB1}"/>
                </a:ext>
              </a:extLst>
            </p:cNvPr>
            <p:cNvSpPr txBox="1"/>
            <p:nvPr/>
          </p:nvSpPr>
          <p:spPr>
            <a:xfrm>
              <a:off x="404179" y="1399114"/>
              <a:ext cx="3237857" cy="319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18"/>
                </a:lnSpc>
              </a:pPr>
              <a:r>
                <a:rPr lang="en-US" sz="1441" spc="-92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Leadership Opportunities</a:t>
              </a:r>
            </a:p>
          </p:txBody>
        </p:sp>
        <p:sp>
          <p:nvSpPr>
            <p:cNvPr id="36" name="Freeform 32">
              <a:extLst>
                <a:ext uri="{FF2B5EF4-FFF2-40B4-BE49-F238E27FC236}">
                  <a16:creationId xmlns:a16="http://schemas.microsoft.com/office/drawing/2014/main" id="{2F00A06A-4A67-08E9-D935-65D9FF4B2861}"/>
                </a:ext>
              </a:extLst>
            </p:cNvPr>
            <p:cNvSpPr/>
            <p:nvPr/>
          </p:nvSpPr>
          <p:spPr>
            <a:xfrm>
              <a:off x="9566" y="1864524"/>
              <a:ext cx="304416" cy="304416"/>
            </a:xfrm>
            <a:custGeom>
              <a:avLst/>
              <a:gdLst/>
              <a:ahLst/>
              <a:cxnLst/>
              <a:rect l="l" t="t" r="r" b="b"/>
              <a:pathLst>
                <a:path w="304416" h="304416">
                  <a:moveTo>
                    <a:pt x="0" y="0"/>
                  </a:moveTo>
                  <a:lnTo>
                    <a:pt x="304416" y="0"/>
                  </a:lnTo>
                  <a:lnTo>
                    <a:pt x="304416" y="304416"/>
                  </a:lnTo>
                  <a:lnTo>
                    <a:pt x="0" y="3044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TextBox 33">
              <a:extLst>
                <a:ext uri="{FF2B5EF4-FFF2-40B4-BE49-F238E27FC236}">
                  <a16:creationId xmlns:a16="http://schemas.microsoft.com/office/drawing/2014/main" id="{D9E99157-DA9D-5D21-AD20-43C0B4646CA8}"/>
                </a:ext>
              </a:extLst>
            </p:cNvPr>
            <p:cNvSpPr txBox="1"/>
            <p:nvPr/>
          </p:nvSpPr>
          <p:spPr>
            <a:xfrm>
              <a:off x="395775" y="1870210"/>
              <a:ext cx="3237857" cy="319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18"/>
                </a:lnSpc>
              </a:pPr>
              <a:r>
                <a:rPr lang="en-US" sz="1441" spc="-92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Professional Networking</a:t>
              </a:r>
            </a:p>
          </p:txBody>
        </p:sp>
        <p:sp>
          <p:nvSpPr>
            <p:cNvPr id="38" name="Freeform 34">
              <a:extLst>
                <a:ext uri="{FF2B5EF4-FFF2-40B4-BE49-F238E27FC236}">
                  <a16:creationId xmlns:a16="http://schemas.microsoft.com/office/drawing/2014/main" id="{82C2FEF5-3BA0-CA3D-4A53-675221C2E964}"/>
                </a:ext>
              </a:extLst>
            </p:cNvPr>
            <p:cNvSpPr/>
            <p:nvPr/>
          </p:nvSpPr>
          <p:spPr>
            <a:xfrm>
              <a:off x="0" y="2330655"/>
              <a:ext cx="304416" cy="304416"/>
            </a:xfrm>
            <a:custGeom>
              <a:avLst/>
              <a:gdLst/>
              <a:ahLst/>
              <a:cxnLst/>
              <a:rect l="l" t="t" r="r" b="b"/>
              <a:pathLst>
                <a:path w="304416" h="304416">
                  <a:moveTo>
                    <a:pt x="0" y="0"/>
                  </a:moveTo>
                  <a:lnTo>
                    <a:pt x="304416" y="0"/>
                  </a:lnTo>
                  <a:lnTo>
                    <a:pt x="304416" y="304416"/>
                  </a:lnTo>
                  <a:lnTo>
                    <a:pt x="0" y="3044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TextBox 35">
              <a:extLst>
                <a:ext uri="{FF2B5EF4-FFF2-40B4-BE49-F238E27FC236}">
                  <a16:creationId xmlns:a16="http://schemas.microsoft.com/office/drawing/2014/main" id="{048E50CE-9C14-4FC1-9537-029DAACA5B18}"/>
                </a:ext>
              </a:extLst>
            </p:cNvPr>
            <p:cNvSpPr txBox="1"/>
            <p:nvPr/>
          </p:nvSpPr>
          <p:spPr>
            <a:xfrm>
              <a:off x="404179" y="2315408"/>
              <a:ext cx="3237857" cy="319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18"/>
                </a:lnSpc>
              </a:pPr>
              <a:r>
                <a:rPr lang="en-US" sz="1441" spc="-92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Global Impact</a:t>
              </a:r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7EFCDF84-BFF1-5CB6-156D-FDFC2717878F}"/>
                </a:ext>
              </a:extLst>
            </p:cNvPr>
            <p:cNvSpPr/>
            <p:nvPr/>
          </p:nvSpPr>
          <p:spPr>
            <a:xfrm>
              <a:off x="0" y="2796786"/>
              <a:ext cx="304416" cy="304416"/>
            </a:xfrm>
            <a:custGeom>
              <a:avLst/>
              <a:gdLst/>
              <a:ahLst/>
              <a:cxnLst/>
              <a:rect l="l" t="t" r="r" b="b"/>
              <a:pathLst>
                <a:path w="304416" h="304416">
                  <a:moveTo>
                    <a:pt x="0" y="0"/>
                  </a:moveTo>
                  <a:lnTo>
                    <a:pt x="304416" y="0"/>
                  </a:lnTo>
                  <a:lnTo>
                    <a:pt x="304416" y="304416"/>
                  </a:lnTo>
                  <a:lnTo>
                    <a:pt x="0" y="3044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TextBox 37">
              <a:extLst>
                <a:ext uri="{FF2B5EF4-FFF2-40B4-BE49-F238E27FC236}">
                  <a16:creationId xmlns:a16="http://schemas.microsoft.com/office/drawing/2014/main" id="{2AC431CA-8F6B-0748-939E-490107D9D9DD}"/>
                </a:ext>
              </a:extLst>
            </p:cNvPr>
            <p:cNvSpPr txBox="1"/>
            <p:nvPr/>
          </p:nvSpPr>
          <p:spPr>
            <a:xfrm>
              <a:off x="395775" y="2762167"/>
              <a:ext cx="3237857" cy="319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18"/>
                </a:lnSpc>
              </a:pPr>
              <a:r>
                <a:rPr lang="en-US" sz="1441" spc="-92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Youth Programs</a:t>
              </a:r>
            </a:p>
          </p:txBody>
        </p:sp>
        <p:sp>
          <p:nvSpPr>
            <p:cNvPr id="42" name="Freeform 38">
              <a:extLst>
                <a:ext uri="{FF2B5EF4-FFF2-40B4-BE49-F238E27FC236}">
                  <a16:creationId xmlns:a16="http://schemas.microsoft.com/office/drawing/2014/main" id="{3BBC5B67-7622-15E1-FB24-A6D4FA7D0A6E}"/>
                </a:ext>
              </a:extLst>
            </p:cNvPr>
            <p:cNvSpPr/>
            <p:nvPr/>
          </p:nvSpPr>
          <p:spPr>
            <a:xfrm>
              <a:off x="0" y="3262917"/>
              <a:ext cx="304416" cy="304416"/>
            </a:xfrm>
            <a:custGeom>
              <a:avLst/>
              <a:gdLst/>
              <a:ahLst/>
              <a:cxnLst/>
              <a:rect l="l" t="t" r="r" b="b"/>
              <a:pathLst>
                <a:path w="304416" h="304416">
                  <a:moveTo>
                    <a:pt x="0" y="0"/>
                  </a:moveTo>
                  <a:lnTo>
                    <a:pt x="304416" y="0"/>
                  </a:lnTo>
                  <a:lnTo>
                    <a:pt x="304416" y="304416"/>
                  </a:lnTo>
                  <a:lnTo>
                    <a:pt x="0" y="3044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TextBox 39">
              <a:extLst>
                <a:ext uri="{FF2B5EF4-FFF2-40B4-BE49-F238E27FC236}">
                  <a16:creationId xmlns:a16="http://schemas.microsoft.com/office/drawing/2014/main" id="{B1E03B00-E507-3D3D-42B5-4D25372FD0FF}"/>
                </a:ext>
              </a:extLst>
            </p:cNvPr>
            <p:cNvSpPr txBox="1"/>
            <p:nvPr/>
          </p:nvSpPr>
          <p:spPr>
            <a:xfrm>
              <a:off x="404179" y="3228298"/>
              <a:ext cx="3237857" cy="319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18"/>
                </a:lnSpc>
              </a:pPr>
              <a:r>
                <a:rPr lang="en-US" sz="1441" spc="-92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Community / Student Grants</a:t>
              </a:r>
            </a:p>
          </p:txBody>
        </p:sp>
        <p:sp>
          <p:nvSpPr>
            <p:cNvPr id="44" name="Freeform 40">
              <a:extLst>
                <a:ext uri="{FF2B5EF4-FFF2-40B4-BE49-F238E27FC236}">
                  <a16:creationId xmlns:a16="http://schemas.microsoft.com/office/drawing/2014/main" id="{77F88E75-9FE2-D251-F3DD-8E7A4F1E0E5C}"/>
                </a:ext>
              </a:extLst>
            </p:cNvPr>
            <p:cNvSpPr/>
            <p:nvPr/>
          </p:nvSpPr>
          <p:spPr>
            <a:xfrm>
              <a:off x="0" y="3729048"/>
              <a:ext cx="304416" cy="304416"/>
            </a:xfrm>
            <a:custGeom>
              <a:avLst/>
              <a:gdLst/>
              <a:ahLst/>
              <a:cxnLst/>
              <a:rect l="l" t="t" r="r" b="b"/>
              <a:pathLst>
                <a:path w="304416" h="304416">
                  <a:moveTo>
                    <a:pt x="0" y="0"/>
                  </a:moveTo>
                  <a:lnTo>
                    <a:pt x="304416" y="0"/>
                  </a:lnTo>
                  <a:lnTo>
                    <a:pt x="304416" y="304416"/>
                  </a:lnTo>
                  <a:lnTo>
                    <a:pt x="0" y="3044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TextBox 41">
              <a:extLst>
                <a:ext uri="{FF2B5EF4-FFF2-40B4-BE49-F238E27FC236}">
                  <a16:creationId xmlns:a16="http://schemas.microsoft.com/office/drawing/2014/main" id="{7B480ACF-1F9A-A732-BC98-AF0E472BA354}"/>
                </a:ext>
              </a:extLst>
            </p:cNvPr>
            <p:cNvSpPr txBox="1"/>
            <p:nvPr/>
          </p:nvSpPr>
          <p:spPr>
            <a:xfrm>
              <a:off x="404179" y="3690948"/>
              <a:ext cx="3237857" cy="319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18"/>
                </a:lnSpc>
              </a:pPr>
              <a:r>
                <a:rPr lang="en-US" sz="1441" spc="-92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Travel Opportunities</a:t>
              </a:r>
            </a:p>
          </p:txBody>
        </p:sp>
        <p:sp>
          <p:nvSpPr>
            <p:cNvPr id="46" name="Freeform 42">
              <a:extLst>
                <a:ext uri="{FF2B5EF4-FFF2-40B4-BE49-F238E27FC236}">
                  <a16:creationId xmlns:a16="http://schemas.microsoft.com/office/drawing/2014/main" id="{0701C8E9-B5F7-4CBF-1B55-AB1B22ED9E59}"/>
                </a:ext>
              </a:extLst>
            </p:cNvPr>
            <p:cNvSpPr/>
            <p:nvPr/>
          </p:nvSpPr>
          <p:spPr>
            <a:xfrm>
              <a:off x="0" y="4195179"/>
              <a:ext cx="304416" cy="304416"/>
            </a:xfrm>
            <a:custGeom>
              <a:avLst/>
              <a:gdLst/>
              <a:ahLst/>
              <a:cxnLst/>
              <a:rect l="l" t="t" r="r" b="b"/>
              <a:pathLst>
                <a:path w="304416" h="304416">
                  <a:moveTo>
                    <a:pt x="0" y="0"/>
                  </a:moveTo>
                  <a:lnTo>
                    <a:pt x="304416" y="0"/>
                  </a:lnTo>
                  <a:lnTo>
                    <a:pt x="304416" y="304416"/>
                  </a:lnTo>
                  <a:lnTo>
                    <a:pt x="0" y="3044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TextBox 43">
              <a:extLst>
                <a:ext uri="{FF2B5EF4-FFF2-40B4-BE49-F238E27FC236}">
                  <a16:creationId xmlns:a16="http://schemas.microsoft.com/office/drawing/2014/main" id="{F135F9DB-13CA-F0CC-A3C5-9816E2317A49}"/>
                </a:ext>
              </a:extLst>
            </p:cNvPr>
            <p:cNvSpPr txBox="1"/>
            <p:nvPr/>
          </p:nvSpPr>
          <p:spPr>
            <a:xfrm>
              <a:off x="385678" y="4157079"/>
              <a:ext cx="3237857" cy="319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18"/>
                </a:lnSpc>
              </a:pPr>
              <a:r>
                <a:rPr lang="en-US" sz="1441" spc="-92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Local Community Impact</a:t>
              </a:r>
            </a:p>
          </p:txBody>
        </p:sp>
      </p:grpSp>
      <p:sp>
        <p:nvSpPr>
          <p:cNvPr id="48" name="Freeform 44">
            <a:extLst>
              <a:ext uri="{FF2B5EF4-FFF2-40B4-BE49-F238E27FC236}">
                <a16:creationId xmlns:a16="http://schemas.microsoft.com/office/drawing/2014/main" id="{BF9276AF-D7EC-2406-1F4C-0F9AD07576C7}"/>
              </a:ext>
            </a:extLst>
          </p:cNvPr>
          <p:cNvSpPr/>
          <p:nvPr userDrawn="1"/>
        </p:nvSpPr>
        <p:spPr>
          <a:xfrm>
            <a:off x="2929720" y="346914"/>
            <a:ext cx="2343063" cy="942051"/>
          </a:xfrm>
          <a:custGeom>
            <a:avLst/>
            <a:gdLst/>
            <a:ahLst/>
            <a:cxnLst/>
            <a:rect l="l" t="t" r="r" b="b"/>
            <a:pathLst>
              <a:path w="2343063" h="942051">
                <a:moveTo>
                  <a:pt x="0" y="0"/>
                </a:moveTo>
                <a:lnTo>
                  <a:pt x="2343064" y="0"/>
                </a:lnTo>
                <a:lnTo>
                  <a:pt x="2343064" y="942051"/>
                </a:lnTo>
                <a:lnTo>
                  <a:pt x="0" y="94205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22425" r="-98319" b="-24560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9" name="Freeform 45">
            <a:extLst>
              <a:ext uri="{FF2B5EF4-FFF2-40B4-BE49-F238E27FC236}">
                <a16:creationId xmlns:a16="http://schemas.microsoft.com/office/drawing/2014/main" id="{6D0ADBE4-BF05-82C9-248F-8E98D0D62640}"/>
              </a:ext>
            </a:extLst>
          </p:cNvPr>
          <p:cNvSpPr/>
          <p:nvPr userDrawn="1"/>
        </p:nvSpPr>
        <p:spPr>
          <a:xfrm>
            <a:off x="5639619" y="220923"/>
            <a:ext cx="1874635" cy="1211921"/>
          </a:xfrm>
          <a:custGeom>
            <a:avLst/>
            <a:gdLst/>
            <a:ahLst/>
            <a:cxnLst/>
            <a:rect l="l" t="t" r="r" b="b"/>
            <a:pathLst>
              <a:path w="1874635" h="1211921">
                <a:moveTo>
                  <a:pt x="0" y="0"/>
                </a:moveTo>
                <a:lnTo>
                  <a:pt x="1874634" y="0"/>
                </a:lnTo>
                <a:lnTo>
                  <a:pt x="1874634" y="1211921"/>
                </a:lnTo>
                <a:lnTo>
                  <a:pt x="0" y="121192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16948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0" name="Freeform 46">
            <a:extLst>
              <a:ext uri="{FF2B5EF4-FFF2-40B4-BE49-F238E27FC236}">
                <a16:creationId xmlns:a16="http://schemas.microsoft.com/office/drawing/2014/main" id="{3F8DFF77-8D42-25E6-B461-597F01BD69AB}"/>
              </a:ext>
            </a:extLst>
          </p:cNvPr>
          <p:cNvSpPr/>
          <p:nvPr userDrawn="1"/>
        </p:nvSpPr>
        <p:spPr>
          <a:xfrm>
            <a:off x="2640892" y="124362"/>
            <a:ext cx="210821" cy="1384682"/>
          </a:xfrm>
          <a:custGeom>
            <a:avLst/>
            <a:gdLst/>
            <a:ahLst/>
            <a:cxnLst/>
            <a:rect l="l" t="t" r="r" b="b"/>
            <a:pathLst>
              <a:path w="210821" h="1384682">
                <a:moveTo>
                  <a:pt x="0" y="0"/>
                </a:moveTo>
                <a:lnTo>
                  <a:pt x="210821" y="0"/>
                </a:lnTo>
                <a:lnTo>
                  <a:pt x="210821" y="1384682"/>
                </a:lnTo>
                <a:lnTo>
                  <a:pt x="0" y="138468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102060" r="-1002060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1" name="Freeform 47">
            <a:extLst>
              <a:ext uri="{FF2B5EF4-FFF2-40B4-BE49-F238E27FC236}">
                <a16:creationId xmlns:a16="http://schemas.microsoft.com/office/drawing/2014/main" id="{8952061E-8587-31C1-E595-33CB8DEBFA16}"/>
              </a:ext>
            </a:extLst>
          </p:cNvPr>
          <p:cNvSpPr/>
          <p:nvPr userDrawn="1"/>
        </p:nvSpPr>
        <p:spPr>
          <a:xfrm>
            <a:off x="5350790" y="124362"/>
            <a:ext cx="210821" cy="1384682"/>
          </a:xfrm>
          <a:custGeom>
            <a:avLst/>
            <a:gdLst/>
            <a:ahLst/>
            <a:cxnLst/>
            <a:rect l="l" t="t" r="r" b="b"/>
            <a:pathLst>
              <a:path w="210821" h="1384682">
                <a:moveTo>
                  <a:pt x="0" y="0"/>
                </a:moveTo>
                <a:lnTo>
                  <a:pt x="210821" y="0"/>
                </a:lnTo>
                <a:lnTo>
                  <a:pt x="210821" y="1384682"/>
                </a:lnTo>
                <a:lnTo>
                  <a:pt x="0" y="138468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102060" r="-1002060"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54" name="Group 50">
            <a:extLst>
              <a:ext uri="{FF2B5EF4-FFF2-40B4-BE49-F238E27FC236}">
                <a16:creationId xmlns:a16="http://schemas.microsoft.com/office/drawing/2014/main" id="{3124439F-AE84-BEF5-6A61-41C708DF7D1F}"/>
              </a:ext>
            </a:extLst>
          </p:cNvPr>
          <p:cNvGrpSpPr/>
          <p:nvPr userDrawn="1"/>
        </p:nvGrpSpPr>
        <p:grpSpPr>
          <a:xfrm>
            <a:off x="1302647" y="9273406"/>
            <a:ext cx="5410837" cy="567083"/>
            <a:chOff x="-281035" y="-70282"/>
            <a:chExt cx="7214450" cy="756110"/>
          </a:xfrm>
        </p:grpSpPr>
        <p:grpSp>
          <p:nvGrpSpPr>
            <p:cNvPr id="55" name="Group 51">
              <a:extLst>
                <a:ext uri="{FF2B5EF4-FFF2-40B4-BE49-F238E27FC236}">
                  <a16:creationId xmlns:a16="http://schemas.microsoft.com/office/drawing/2014/main" id="{14D62FE1-745F-AD0B-402B-3E68E5BF3AB7}"/>
                </a:ext>
              </a:extLst>
            </p:cNvPr>
            <p:cNvGrpSpPr/>
            <p:nvPr/>
          </p:nvGrpSpPr>
          <p:grpSpPr>
            <a:xfrm>
              <a:off x="0" y="0"/>
              <a:ext cx="6933415" cy="685828"/>
              <a:chOff x="0" y="0"/>
              <a:chExt cx="2466775" cy="244004"/>
            </a:xfrm>
          </p:grpSpPr>
          <p:sp>
            <p:nvSpPr>
              <p:cNvPr id="62" name="Freeform 52">
                <a:extLst>
                  <a:ext uri="{FF2B5EF4-FFF2-40B4-BE49-F238E27FC236}">
                    <a16:creationId xmlns:a16="http://schemas.microsoft.com/office/drawing/2014/main" id="{2D7DFDB7-AC07-F73B-71F7-2080EE7C52CC}"/>
                  </a:ext>
                </a:extLst>
              </p:cNvPr>
              <p:cNvSpPr/>
              <p:nvPr/>
            </p:nvSpPr>
            <p:spPr>
              <a:xfrm>
                <a:off x="0" y="0"/>
                <a:ext cx="2466775" cy="244004"/>
              </a:xfrm>
              <a:custGeom>
                <a:avLst/>
                <a:gdLst/>
                <a:ahLst/>
                <a:cxnLst/>
                <a:rect l="l" t="t" r="r" b="b"/>
                <a:pathLst>
                  <a:path w="2466775" h="244004">
                    <a:moveTo>
                      <a:pt x="58064" y="0"/>
                    </a:moveTo>
                    <a:lnTo>
                      <a:pt x="2408712" y="0"/>
                    </a:lnTo>
                    <a:cubicBezTo>
                      <a:pt x="2424111" y="0"/>
                      <a:pt x="2438880" y="6117"/>
                      <a:pt x="2449769" y="17006"/>
                    </a:cubicBezTo>
                    <a:cubicBezTo>
                      <a:pt x="2460658" y="27896"/>
                      <a:pt x="2466775" y="42664"/>
                      <a:pt x="2466775" y="58064"/>
                    </a:cubicBezTo>
                    <a:lnTo>
                      <a:pt x="2466775" y="185941"/>
                    </a:lnTo>
                    <a:cubicBezTo>
                      <a:pt x="2466775" y="218008"/>
                      <a:pt x="2440779" y="244004"/>
                      <a:pt x="2408712" y="244004"/>
                    </a:cubicBezTo>
                    <a:lnTo>
                      <a:pt x="58064" y="244004"/>
                    </a:lnTo>
                    <a:cubicBezTo>
                      <a:pt x="25996" y="244004"/>
                      <a:pt x="0" y="218008"/>
                      <a:pt x="0" y="185941"/>
                    </a:cubicBezTo>
                    <a:lnTo>
                      <a:pt x="0" y="58064"/>
                    </a:lnTo>
                    <a:cubicBezTo>
                      <a:pt x="0" y="42664"/>
                      <a:pt x="6117" y="27896"/>
                      <a:pt x="17006" y="17006"/>
                    </a:cubicBezTo>
                    <a:cubicBezTo>
                      <a:pt x="27896" y="6117"/>
                      <a:pt x="42664" y="0"/>
                      <a:pt x="5806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3" name="TextBox 53">
                <a:extLst>
                  <a:ext uri="{FF2B5EF4-FFF2-40B4-BE49-F238E27FC236}">
                    <a16:creationId xmlns:a16="http://schemas.microsoft.com/office/drawing/2014/main" id="{A6360D72-9110-2C2D-0ADC-C88D17F6B758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466775" cy="272579"/>
              </a:xfrm>
              <a:prstGeom prst="rect">
                <a:avLst/>
              </a:prstGeom>
            </p:spPr>
            <p:txBody>
              <a:bodyPr lIns="38337" tIns="38337" rIns="38337" bIns="38337" rtlCol="0" anchor="ctr"/>
              <a:lstStyle/>
              <a:p>
                <a:pPr algn="ctr">
                  <a:lnSpc>
                    <a:spcPts val="2113"/>
                  </a:lnSpc>
                </a:pPr>
                <a:endParaRPr dirty="0"/>
              </a:p>
            </p:txBody>
          </p:sp>
        </p:grpSp>
        <p:grpSp>
          <p:nvGrpSpPr>
            <p:cNvPr id="56" name="Group 54">
              <a:extLst>
                <a:ext uri="{FF2B5EF4-FFF2-40B4-BE49-F238E27FC236}">
                  <a16:creationId xmlns:a16="http://schemas.microsoft.com/office/drawing/2014/main" id="{F368D1A2-42AA-3781-031D-FC7F917B251F}"/>
                </a:ext>
              </a:extLst>
            </p:cNvPr>
            <p:cNvGrpSpPr/>
            <p:nvPr/>
          </p:nvGrpSpPr>
          <p:grpSpPr>
            <a:xfrm>
              <a:off x="-281035" y="-70282"/>
              <a:ext cx="2122247" cy="756110"/>
              <a:chOff x="-114263" y="-28575"/>
              <a:chExt cx="862861" cy="307418"/>
            </a:xfrm>
          </p:grpSpPr>
          <p:sp>
            <p:nvSpPr>
              <p:cNvPr id="60" name="Freeform 55">
                <a:extLst>
                  <a:ext uri="{FF2B5EF4-FFF2-40B4-BE49-F238E27FC236}">
                    <a16:creationId xmlns:a16="http://schemas.microsoft.com/office/drawing/2014/main" id="{33139E84-9A45-BC53-6D7E-A3029BB4DD45}"/>
                  </a:ext>
                </a:extLst>
              </p:cNvPr>
              <p:cNvSpPr/>
              <p:nvPr/>
            </p:nvSpPr>
            <p:spPr>
              <a:xfrm>
                <a:off x="-114263" y="0"/>
                <a:ext cx="862861" cy="278843"/>
              </a:xfrm>
              <a:custGeom>
                <a:avLst/>
                <a:gdLst/>
                <a:ahLst/>
                <a:cxnLst/>
                <a:rect l="l" t="t" r="r" b="b"/>
                <a:pathLst>
                  <a:path w="748598" h="278843">
                    <a:moveTo>
                      <a:pt x="128947" y="0"/>
                    </a:moveTo>
                    <a:lnTo>
                      <a:pt x="619651" y="0"/>
                    </a:lnTo>
                    <a:cubicBezTo>
                      <a:pt x="690866" y="0"/>
                      <a:pt x="748598" y="57732"/>
                      <a:pt x="748598" y="128947"/>
                    </a:cubicBezTo>
                    <a:lnTo>
                      <a:pt x="748598" y="149896"/>
                    </a:lnTo>
                    <a:cubicBezTo>
                      <a:pt x="748598" y="221112"/>
                      <a:pt x="690866" y="278843"/>
                      <a:pt x="619651" y="278843"/>
                    </a:cubicBezTo>
                    <a:lnTo>
                      <a:pt x="128947" y="278843"/>
                    </a:lnTo>
                    <a:cubicBezTo>
                      <a:pt x="57732" y="278843"/>
                      <a:pt x="0" y="221112"/>
                      <a:pt x="0" y="149896"/>
                    </a:cubicBezTo>
                    <a:lnTo>
                      <a:pt x="0" y="128947"/>
                    </a:lnTo>
                    <a:cubicBezTo>
                      <a:pt x="0" y="57732"/>
                      <a:pt x="57732" y="0"/>
                      <a:pt x="128947" y="0"/>
                    </a:cubicBezTo>
                    <a:close/>
                  </a:path>
                </a:pathLst>
              </a:custGeom>
              <a:solidFill>
                <a:srgbClr val="F7A81B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" name="TextBox 56">
                <a:extLst>
                  <a:ext uri="{FF2B5EF4-FFF2-40B4-BE49-F238E27FC236}">
                    <a16:creationId xmlns:a16="http://schemas.microsoft.com/office/drawing/2014/main" id="{F46AEDD8-1E0D-3695-E72C-C3D60D34598F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748598" cy="307418"/>
              </a:xfrm>
              <a:prstGeom prst="rect">
                <a:avLst/>
              </a:prstGeom>
            </p:spPr>
            <p:txBody>
              <a:bodyPr lIns="38337" tIns="38337" rIns="38337" bIns="38337" rtlCol="0" anchor="ctr"/>
              <a:lstStyle/>
              <a:p>
                <a:pPr algn="ctr">
                  <a:lnSpc>
                    <a:spcPts val="2113"/>
                  </a:lnSpc>
                </a:pPr>
                <a:endParaRPr dirty="0"/>
              </a:p>
            </p:txBody>
          </p:sp>
        </p:grpSp>
        <p:sp>
          <p:nvSpPr>
            <p:cNvPr id="57" name="Freeform 57">
              <a:extLst>
                <a:ext uri="{FF2B5EF4-FFF2-40B4-BE49-F238E27FC236}">
                  <a16:creationId xmlns:a16="http://schemas.microsoft.com/office/drawing/2014/main" id="{7345DA74-22E2-193D-EDF7-669EEB915423}"/>
                </a:ext>
              </a:extLst>
            </p:cNvPr>
            <p:cNvSpPr/>
            <p:nvPr/>
          </p:nvSpPr>
          <p:spPr>
            <a:xfrm>
              <a:off x="1293369" y="184455"/>
              <a:ext cx="297991" cy="297990"/>
            </a:xfrm>
            <a:custGeom>
              <a:avLst/>
              <a:gdLst/>
              <a:ahLst/>
              <a:cxnLst/>
              <a:rect l="l" t="t" r="r" b="b"/>
              <a:pathLst>
                <a:path w="297991" h="297991">
                  <a:moveTo>
                    <a:pt x="0" y="0"/>
                  </a:moveTo>
                  <a:lnTo>
                    <a:pt x="297991" y="0"/>
                  </a:lnTo>
                  <a:lnTo>
                    <a:pt x="297991" y="297991"/>
                  </a:lnTo>
                  <a:lnTo>
                    <a:pt x="0" y="2979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TextBox 58">
              <a:extLst>
                <a:ext uri="{FF2B5EF4-FFF2-40B4-BE49-F238E27FC236}">
                  <a16:creationId xmlns:a16="http://schemas.microsoft.com/office/drawing/2014/main" id="{5D207139-D91A-93BA-FAA5-6983ED193591}"/>
                </a:ext>
              </a:extLst>
            </p:cNvPr>
            <p:cNvSpPr txBox="1"/>
            <p:nvPr/>
          </p:nvSpPr>
          <p:spPr>
            <a:xfrm>
              <a:off x="16738" y="195051"/>
              <a:ext cx="1276629" cy="2482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62"/>
                </a:lnSpc>
              </a:pPr>
              <a:r>
                <a:rPr lang="en-US" sz="1108" dirty="0">
                  <a:solidFill>
                    <a:srgbClr val="17458F"/>
                  </a:solidFill>
                  <a:latin typeface="Be Vietnam"/>
                  <a:ea typeface="Be Vietnam"/>
                  <a:cs typeface="Be Vietnam"/>
                  <a:sym typeface="Be Vietnam"/>
                </a:rPr>
                <a:t>REGISTER BY </a:t>
              </a:r>
            </a:p>
          </p:txBody>
        </p:sp>
      </p:grpSp>
      <p:sp>
        <p:nvSpPr>
          <p:cNvPr id="64" name="Freeform 60">
            <a:extLst>
              <a:ext uri="{FF2B5EF4-FFF2-40B4-BE49-F238E27FC236}">
                <a16:creationId xmlns:a16="http://schemas.microsoft.com/office/drawing/2014/main" id="{DC300B24-C383-8470-E00A-2DABD9BB40EE}"/>
              </a:ext>
            </a:extLst>
          </p:cNvPr>
          <p:cNvSpPr/>
          <p:nvPr userDrawn="1"/>
        </p:nvSpPr>
        <p:spPr>
          <a:xfrm>
            <a:off x="4808766" y="4934068"/>
            <a:ext cx="3536344" cy="3536344"/>
          </a:xfrm>
          <a:custGeom>
            <a:avLst/>
            <a:gdLst/>
            <a:ahLst/>
            <a:cxnLst/>
            <a:rect l="l" t="t" r="r" b="b"/>
            <a:pathLst>
              <a:path w="3536344" h="3536344">
                <a:moveTo>
                  <a:pt x="0" y="0"/>
                </a:moveTo>
                <a:lnTo>
                  <a:pt x="3536344" y="0"/>
                </a:lnTo>
                <a:lnTo>
                  <a:pt x="3536344" y="3536345"/>
                </a:lnTo>
                <a:lnTo>
                  <a:pt x="0" y="353634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5" name="TextBox 61">
            <a:extLst>
              <a:ext uri="{FF2B5EF4-FFF2-40B4-BE49-F238E27FC236}">
                <a16:creationId xmlns:a16="http://schemas.microsoft.com/office/drawing/2014/main" id="{2CD37471-E62B-939B-3ACE-61FB299CA9EC}"/>
              </a:ext>
            </a:extLst>
          </p:cNvPr>
          <p:cNvSpPr txBox="1"/>
          <p:nvPr userDrawn="1"/>
        </p:nvSpPr>
        <p:spPr>
          <a:xfrm rot="-5326031">
            <a:off x="-418943" y="7308341"/>
            <a:ext cx="2415393" cy="780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340"/>
              </a:lnSpc>
            </a:pPr>
            <a:r>
              <a:rPr lang="en-US" sz="4529" dirty="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WHY JOIN?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8E4E1E36-585B-BE02-4797-40257D8A9E11}"/>
              </a:ext>
            </a:extLst>
          </p:cNvPr>
          <p:cNvSpPr/>
          <p:nvPr userDrawn="1"/>
        </p:nvSpPr>
        <p:spPr>
          <a:xfrm>
            <a:off x="372705" y="5307795"/>
            <a:ext cx="4279940" cy="596395"/>
          </a:xfrm>
          <a:prstGeom prst="roundRect">
            <a:avLst>
              <a:gd name="adj" fmla="val 50000"/>
            </a:avLst>
          </a:prstGeom>
          <a:solidFill>
            <a:srgbClr val="221E64"/>
          </a:solidFill>
          <a:ln>
            <a:solidFill>
              <a:srgbClr val="F7A81B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Text Placeholder 73">
            <a:extLst>
              <a:ext uri="{FF2B5EF4-FFF2-40B4-BE49-F238E27FC236}">
                <a16:creationId xmlns:a16="http://schemas.microsoft.com/office/drawing/2014/main" id="{4D4553FD-CFDC-2C68-3C13-5AF81DC719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1409" y="4837176"/>
            <a:ext cx="1811657" cy="3469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68" name="Text Placeholder 73">
            <a:extLst>
              <a:ext uri="{FF2B5EF4-FFF2-40B4-BE49-F238E27FC236}">
                <a16:creationId xmlns:a16="http://schemas.microsoft.com/office/drawing/2014/main" id="{9AC9678D-5E54-8C9F-7E00-A59A9A9555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17839" y="4835866"/>
            <a:ext cx="1811657" cy="3469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Click to add TIME</a:t>
            </a:r>
          </a:p>
        </p:txBody>
      </p:sp>
      <p:sp>
        <p:nvSpPr>
          <p:cNvPr id="70" name="Text Placeholder 79">
            <a:extLst>
              <a:ext uri="{FF2B5EF4-FFF2-40B4-BE49-F238E27FC236}">
                <a16:creationId xmlns:a16="http://schemas.microsoft.com/office/drawing/2014/main" id="{B733B020-4D42-C02C-6CEA-DA128C6D60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65425" y="9391996"/>
            <a:ext cx="3657600" cy="3635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21E64"/>
                </a:solidFill>
              </a:defRPr>
            </a:lvl1pPr>
          </a:lstStyle>
          <a:p>
            <a:pPr lvl="0"/>
            <a:r>
              <a:rPr lang="en-US" dirty="0"/>
              <a:t>Click to add info</a:t>
            </a:r>
          </a:p>
        </p:txBody>
      </p:sp>
      <p:sp>
        <p:nvSpPr>
          <p:cNvPr id="71" name="Picture Placeholder 81">
            <a:extLst>
              <a:ext uri="{FF2B5EF4-FFF2-40B4-BE49-F238E27FC236}">
                <a16:creationId xmlns:a16="http://schemas.microsoft.com/office/drawing/2014/main" id="{30390F75-EA31-11B1-CCB7-4E6C5D792AC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3154" y="427973"/>
            <a:ext cx="1994685" cy="808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Club Logo</a:t>
            </a:r>
          </a:p>
        </p:txBody>
      </p:sp>
      <p:sp>
        <p:nvSpPr>
          <p:cNvPr id="72" name="Text Placeholder 77">
            <a:extLst>
              <a:ext uri="{FF2B5EF4-FFF2-40B4-BE49-F238E27FC236}">
                <a16:creationId xmlns:a16="http://schemas.microsoft.com/office/drawing/2014/main" id="{B650685B-EBFB-FDF6-A7FF-0293BB700F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8859" y="5423954"/>
            <a:ext cx="3830637" cy="396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LOCATION</a:t>
            </a:r>
          </a:p>
        </p:txBody>
      </p:sp>
      <p:sp>
        <p:nvSpPr>
          <p:cNvPr id="79" name="Text Placeholder 73">
            <a:extLst>
              <a:ext uri="{FF2B5EF4-FFF2-40B4-BE49-F238E27FC236}">
                <a16:creationId xmlns:a16="http://schemas.microsoft.com/office/drawing/2014/main" id="{0D5A42F9-5343-0D1F-E7E1-979C177772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2487" y="3285656"/>
            <a:ext cx="4403436" cy="13036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event details</a:t>
            </a:r>
          </a:p>
        </p:txBody>
      </p:sp>
    </p:spTree>
    <p:extLst>
      <p:ext uri="{BB962C8B-B14F-4D97-AF65-F5344CB8AC3E}">
        <p14:creationId xmlns:p14="http://schemas.microsoft.com/office/powerpoint/2010/main" val="336408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11" Type="http://schemas.openxmlformats.org/officeDocument/2006/relationships/image" Target="../media/image8.svg"/><Relationship Id="rId5" Type="http://schemas.openxmlformats.org/officeDocument/2006/relationships/image" Target="../media/image2.png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4186644A-F747-AEC0-D580-C1B1C511AF0C}"/>
              </a:ext>
            </a:extLst>
          </p:cNvPr>
          <p:cNvSpPr/>
          <p:nvPr userDrawn="1"/>
        </p:nvSpPr>
        <p:spPr>
          <a:xfrm>
            <a:off x="0" y="0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7772400" h="10363200">
                <a:moveTo>
                  <a:pt x="0" y="0"/>
                </a:moveTo>
                <a:lnTo>
                  <a:pt x="7772400" y="0"/>
                </a:lnTo>
                <a:lnTo>
                  <a:pt x="7772400" y="10363200"/>
                </a:lnTo>
                <a:lnTo>
                  <a:pt x="0" y="103632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BFD576C3-6F67-DFE0-090D-6DBCFAC0B159}"/>
              </a:ext>
            </a:extLst>
          </p:cNvPr>
          <p:cNvSpPr/>
          <p:nvPr userDrawn="1"/>
        </p:nvSpPr>
        <p:spPr>
          <a:xfrm flipV="1">
            <a:off x="-3997" y="130376"/>
            <a:ext cx="7772400" cy="2273496"/>
          </a:xfrm>
          <a:custGeom>
            <a:avLst/>
            <a:gdLst/>
            <a:ahLst/>
            <a:cxnLst/>
            <a:rect l="l" t="t" r="r" b="b"/>
            <a:pathLst>
              <a:path w="10826174" h="2273496">
                <a:moveTo>
                  <a:pt x="0" y="2273497"/>
                </a:moveTo>
                <a:lnTo>
                  <a:pt x="10826174" y="2273497"/>
                </a:lnTo>
                <a:lnTo>
                  <a:pt x="10826174" y="0"/>
                </a:lnTo>
                <a:lnTo>
                  <a:pt x="0" y="0"/>
                </a:lnTo>
                <a:lnTo>
                  <a:pt x="0" y="2273497"/>
                </a:lnTo>
                <a:close/>
              </a:path>
            </a:pathLst>
          </a:custGeom>
          <a:blipFill>
            <a:blip r:embed="rId5">
              <a:alphaModFix amt="52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A596B2AE-9895-EE01-A8EE-66C83CDB26DD}"/>
              </a:ext>
            </a:extLst>
          </p:cNvPr>
          <p:cNvSpPr txBox="1"/>
          <p:nvPr userDrawn="1"/>
        </p:nvSpPr>
        <p:spPr>
          <a:xfrm>
            <a:off x="166914" y="2181487"/>
            <a:ext cx="4203532" cy="1142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413"/>
              </a:lnSpc>
            </a:pPr>
            <a:r>
              <a:rPr lang="en-US" sz="6724" dirty="0">
                <a:solidFill>
                  <a:srgbClr val="FDFDFD"/>
                </a:solidFill>
                <a:latin typeface="Anton"/>
                <a:ea typeface="Anton"/>
                <a:cs typeface="Anton"/>
                <a:sym typeface="Anton"/>
              </a:rPr>
              <a:t>DISCOVER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CA67A801-A1A7-AD16-8DF7-C860D9E1594A}"/>
              </a:ext>
            </a:extLst>
          </p:cNvPr>
          <p:cNvSpPr txBox="1"/>
          <p:nvPr userDrawn="1"/>
        </p:nvSpPr>
        <p:spPr>
          <a:xfrm>
            <a:off x="3316457" y="2174406"/>
            <a:ext cx="3950890" cy="1164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597"/>
              </a:lnSpc>
            </a:pPr>
            <a:r>
              <a:rPr lang="en-US" sz="6855" dirty="0">
                <a:solidFill>
                  <a:srgbClr val="F7A81B"/>
                </a:solidFill>
                <a:latin typeface="Anton"/>
                <a:ea typeface="Anton"/>
                <a:cs typeface="Anton"/>
                <a:sym typeface="Anton"/>
              </a:rPr>
              <a:t>ROTARY</a:t>
            </a: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FBB908FB-28C2-0E03-E001-A5518081971B}"/>
              </a:ext>
            </a:extLst>
          </p:cNvPr>
          <p:cNvSpPr/>
          <p:nvPr userDrawn="1"/>
        </p:nvSpPr>
        <p:spPr>
          <a:xfrm>
            <a:off x="4134496" y="2623669"/>
            <a:ext cx="4403436" cy="4403436"/>
          </a:xfrm>
          <a:custGeom>
            <a:avLst/>
            <a:gdLst/>
            <a:ahLst/>
            <a:cxnLst/>
            <a:rect l="l" t="t" r="r" b="b"/>
            <a:pathLst>
              <a:path w="4403436" h="4403436">
                <a:moveTo>
                  <a:pt x="0" y="0"/>
                </a:moveTo>
                <a:lnTo>
                  <a:pt x="4403437" y="0"/>
                </a:lnTo>
                <a:lnTo>
                  <a:pt x="4403437" y="4403436"/>
                </a:lnTo>
                <a:lnTo>
                  <a:pt x="0" y="440343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12" name="Group 7">
            <a:extLst>
              <a:ext uri="{FF2B5EF4-FFF2-40B4-BE49-F238E27FC236}">
                <a16:creationId xmlns:a16="http://schemas.microsoft.com/office/drawing/2014/main" id="{79F1B977-4462-D211-0418-DD640F3B0CA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918315" y="3281617"/>
            <a:ext cx="2991000" cy="2991000"/>
            <a:chOff x="0" y="0"/>
            <a:chExt cx="6350000" cy="6350000"/>
          </a:xfrm>
        </p:grpSpPr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5848E6A2-B11B-ADC7-EC73-9EF6A7C51473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3061665C-AD20-4517-5329-2AB0C75A5800}"/>
                </a:ext>
              </a:extLst>
            </p:cNvPr>
            <p:cNvSpPr/>
            <p:nvPr/>
          </p:nvSpPr>
          <p:spPr>
            <a:xfrm>
              <a:off x="284320" y="415956"/>
              <a:ext cx="5781360" cy="5518089"/>
            </a:xfrm>
            <a:custGeom>
              <a:avLst/>
              <a:gdLst/>
              <a:ahLst/>
              <a:cxnLst/>
              <a:rect l="l" t="t" r="r" b="b"/>
              <a:pathLst>
                <a:path w="5781360" h="5518089">
                  <a:moveTo>
                    <a:pt x="2890680" y="4414"/>
                  </a:moveTo>
                  <a:cubicBezTo>
                    <a:pt x="1903611" y="0"/>
                    <a:pt x="989627" y="524062"/>
                    <a:pt x="494813" y="1378160"/>
                  </a:cubicBezTo>
                  <a:cubicBezTo>
                    <a:pt x="0" y="2232259"/>
                    <a:pt x="0" y="3285829"/>
                    <a:pt x="494813" y="4139928"/>
                  </a:cubicBezTo>
                  <a:cubicBezTo>
                    <a:pt x="989627" y="4994026"/>
                    <a:pt x="1903611" y="5518088"/>
                    <a:pt x="2890680" y="5513674"/>
                  </a:cubicBezTo>
                  <a:cubicBezTo>
                    <a:pt x="3877749" y="5518088"/>
                    <a:pt x="4791733" y="4994026"/>
                    <a:pt x="5286547" y="4139928"/>
                  </a:cubicBezTo>
                  <a:cubicBezTo>
                    <a:pt x="5781360" y="3285829"/>
                    <a:pt x="5781360" y="2232259"/>
                    <a:pt x="5286547" y="1378161"/>
                  </a:cubicBezTo>
                  <a:cubicBezTo>
                    <a:pt x="4791733" y="524062"/>
                    <a:pt x="3877749" y="0"/>
                    <a:pt x="2890680" y="4414"/>
                  </a:cubicBezTo>
                  <a:close/>
                </a:path>
              </a:pathLst>
            </a:custGeom>
            <a:blipFill>
              <a:blip r:embed="rId8"/>
              <a:stretch>
                <a:fillRect l="223" r="223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5" name="Freeform 10">
            <a:extLst>
              <a:ext uri="{FF2B5EF4-FFF2-40B4-BE49-F238E27FC236}">
                <a16:creationId xmlns:a16="http://schemas.microsoft.com/office/drawing/2014/main" id="{AD63EEED-B39C-9B5A-F0C5-B3CA5D671D67}"/>
              </a:ext>
            </a:extLst>
          </p:cNvPr>
          <p:cNvSpPr/>
          <p:nvPr userDrawn="1"/>
        </p:nvSpPr>
        <p:spPr>
          <a:xfrm>
            <a:off x="4918315" y="4910181"/>
            <a:ext cx="3371321" cy="3371321"/>
          </a:xfrm>
          <a:custGeom>
            <a:avLst/>
            <a:gdLst/>
            <a:ahLst/>
            <a:cxnLst/>
            <a:rect l="l" t="t" r="r" b="b"/>
            <a:pathLst>
              <a:path w="3371321" h="3371321">
                <a:moveTo>
                  <a:pt x="0" y="0"/>
                </a:moveTo>
                <a:lnTo>
                  <a:pt x="3371321" y="0"/>
                </a:lnTo>
                <a:lnTo>
                  <a:pt x="3371321" y="3371321"/>
                </a:lnTo>
                <a:lnTo>
                  <a:pt x="0" y="337132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16" name="Group 11">
            <a:extLst>
              <a:ext uri="{FF2B5EF4-FFF2-40B4-BE49-F238E27FC236}">
                <a16:creationId xmlns:a16="http://schemas.microsoft.com/office/drawing/2014/main" id="{8527811C-C5BF-8AB7-3E13-E4A962239155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209494" y="5410484"/>
            <a:ext cx="2788964" cy="2788964"/>
            <a:chOff x="0" y="0"/>
            <a:chExt cx="6350000" cy="6350000"/>
          </a:xfrm>
        </p:grpSpPr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64653E85-A3A3-E9EF-F86C-1D659B470BDF}"/>
                </a:ext>
              </a:extLst>
            </p:cNvPr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F7A81B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B403EAED-BD1C-88DD-6C94-473A1A7163CB}"/>
                </a:ext>
              </a:extLst>
            </p:cNvPr>
            <p:cNvSpPr/>
            <p:nvPr/>
          </p:nvSpPr>
          <p:spPr>
            <a:xfrm>
              <a:off x="284320" y="415956"/>
              <a:ext cx="5781360" cy="5518089"/>
            </a:xfrm>
            <a:custGeom>
              <a:avLst/>
              <a:gdLst/>
              <a:ahLst/>
              <a:cxnLst/>
              <a:rect l="l" t="t" r="r" b="b"/>
              <a:pathLst>
                <a:path w="5781360" h="5518089">
                  <a:moveTo>
                    <a:pt x="2890680" y="4414"/>
                  </a:moveTo>
                  <a:cubicBezTo>
                    <a:pt x="1903611" y="0"/>
                    <a:pt x="989627" y="524062"/>
                    <a:pt x="494813" y="1378160"/>
                  </a:cubicBezTo>
                  <a:cubicBezTo>
                    <a:pt x="0" y="2232259"/>
                    <a:pt x="0" y="3285829"/>
                    <a:pt x="494813" y="4139928"/>
                  </a:cubicBezTo>
                  <a:cubicBezTo>
                    <a:pt x="989627" y="4994026"/>
                    <a:pt x="1903611" y="5518088"/>
                    <a:pt x="2890680" y="5513674"/>
                  </a:cubicBezTo>
                  <a:cubicBezTo>
                    <a:pt x="3877749" y="5518088"/>
                    <a:pt x="4791733" y="4994026"/>
                    <a:pt x="5286547" y="4139928"/>
                  </a:cubicBezTo>
                  <a:cubicBezTo>
                    <a:pt x="5781360" y="3285829"/>
                    <a:pt x="5781360" y="2232259"/>
                    <a:pt x="5286547" y="1378161"/>
                  </a:cubicBezTo>
                  <a:cubicBezTo>
                    <a:pt x="4791733" y="524062"/>
                    <a:pt x="3877749" y="0"/>
                    <a:pt x="2890680" y="4414"/>
                  </a:cubicBezTo>
                  <a:close/>
                </a:path>
              </a:pathLst>
            </a:custGeom>
            <a:blipFill>
              <a:blip r:embed="rId9"/>
              <a:stretch>
                <a:fillRect l="223" r="223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9" name="Group 14">
            <a:extLst>
              <a:ext uri="{FF2B5EF4-FFF2-40B4-BE49-F238E27FC236}">
                <a16:creationId xmlns:a16="http://schemas.microsoft.com/office/drawing/2014/main" id="{69BF12E8-62BE-8EDB-0024-981C2BC53127}"/>
              </a:ext>
            </a:extLst>
          </p:cNvPr>
          <p:cNvGrpSpPr/>
          <p:nvPr userDrawn="1"/>
        </p:nvGrpSpPr>
        <p:grpSpPr>
          <a:xfrm>
            <a:off x="351276" y="4825387"/>
            <a:ext cx="4279940" cy="406627"/>
            <a:chOff x="0" y="0"/>
            <a:chExt cx="5706586" cy="542169"/>
          </a:xfrm>
        </p:grpSpPr>
        <p:grpSp>
          <p:nvGrpSpPr>
            <p:cNvPr id="20" name="Group 15">
              <a:extLst>
                <a:ext uri="{FF2B5EF4-FFF2-40B4-BE49-F238E27FC236}">
                  <a16:creationId xmlns:a16="http://schemas.microsoft.com/office/drawing/2014/main" id="{80C2F58B-94EF-C659-9C14-1AB2FF8B8E96}"/>
                </a:ext>
              </a:extLst>
            </p:cNvPr>
            <p:cNvGrpSpPr/>
            <p:nvPr/>
          </p:nvGrpSpPr>
          <p:grpSpPr>
            <a:xfrm>
              <a:off x="0" y="0"/>
              <a:ext cx="5706586" cy="542169"/>
              <a:chOff x="0" y="0"/>
              <a:chExt cx="1081444" cy="102745"/>
            </a:xfrm>
          </p:grpSpPr>
          <p:sp>
            <p:nvSpPr>
              <p:cNvPr id="24" name="Freeform 16">
                <a:extLst>
                  <a:ext uri="{FF2B5EF4-FFF2-40B4-BE49-F238E27FC236}">
                    <a16:creationId xmlns:a16="http://schemas.microsoft.com/office/drawing/2014/main" id="{35E1695A-A2DF-825C-9E72-B779027BD153}"/>
                  </a:ext>
                </a:extLst>
              </p:cNvPr>
              <p:cNvSpPr/>
              <p:nvPr/>
            </p:nvSpPr>
            <p:spPr>
              <a:xfrm>
                <a:off x="0" y="0"/>
                <a:ext cx="1081444" cy="102745"/>
              </a:xfrm>
              <a:custGeom>
                <a:avLst/>
                <a:gdLst/>
                <a:ahLst/>
                <a:cxnLst/>
                <a:rect l="l" t="t" r="r" b="b"/>
                <a:pathLst>
                  <a:path w="1081444" h="102745">
                    <a:moveTo>
                      <a:pt x="51373" y="0"/>
                    </a:moveTo>
                    <a:lnTo>
                      <a:pt x="1030071" y="0"/>
                    </a:lnTo>
                    <a:cubicBezTo>
                      <a:pt x="1058443" y="0"/>
                      <a:pt x="1081444" y="23000"/>
                      <a:pt x="1081444" y="51373"/>
                    </a:cubicBezTo>
                    <a:lnTo>
                      <a:pt x="1081444" y="51373"/>
                    </a:lnTo>
                    <a:cubicBezTo>
                      <a:pt x="1081444" y="64998"/>
                      <a:pt x="1076031" y="78064"/>
                      <a:pt x="1066397" y="87699"/>
                    </a:cubicBezTo>
                    <a:cubicBezTo>
                      <a:pt x="1056763" y="97333"/>
                      <a:pt x="1043696" y="102745"/>
                      <a:pt x="1030071" y="102745"/>
                    </a:cubicBezTo>
                    <a:lnTo>
                      <a:pt x="51373" y="102745"/>
                    </a:lnTo>
                    <a:cubicBezTo>
                      <a:pt x="37748" y="102745"/>
                      <a:pt x="24681" y="97333"/>
                      <a:pt x="15047" y="87699"/>
                    </a:cubicBezTo>
                    <a:cubicBezTo>
                      <a:pt x="5412" y="78064"/>
                      <a:pt x="0" y="64998"/>
                      <a:pt x="0" y="51373"/>
                    </a:cubicBezTo>
                    <a:lnTo>
                      <a:pt x="0" y="51373"/>
                    </a:lnTo>
                    <a:cubicBezTo>
                      <a:pt x="0" y="37748"/>
                      <a:pt x="5412" y="24681"/>
                      <a:pt x="15047" y="15047"/>
                    </a:cubicBezTo>
                    <a:cubicBezTo>
                      <a:pt x="24681" y="5412"/>
                      <a:pt x="37748" y="0"/>
                      <a:pt x="51373" y="0"/>
                    </a:cubicBezTo>
                    <a:close/>
                  </a:path>
                </a:pathLst>
              </a:custGeom>
              <a:solidFill>
                <a:srgbClr val="FDFDFD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" name="TextBox 17">
                <a:extLst>
                  <a:ext uri="{FF2B5EF4-FFF2-40B4-BE49-F238E27FC236}">
                    <a16:creationId xmlns:a16="http://schemas.microsoft.com/office/drawing/2014/main" id="{147D8459-0D50-FD18-39E8-E4A474E1E1BD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1081444" cy="131320"/>
              </a:xfrm>
              <a:prstGeom prst="rect">
                <a:avLst/>
              </a:prstGeom>
            </p:spPr>
            <p:txBody>
              <a:bodyPr lIns="47790" tIns="47790" rIns="47790" bIns="47790" rtlCol="0" anchor="ctr"/>
              <a:lstStyle/>
              <a:p>
                <a:pPr algn="ctr">
                  <a:lnSpc>
                    <a:spcPts val="1930"/>
                  </a:lnSpc>
                </a:pPr>
                <a:endParaRPr dirty="0"/>
              </a:p>
            </p:txBody>
          </p:sp>
        </p:grpSp>
        <p:grpSp>
          <p:nvGrpSpPr>
            <p:cNvPr id="21" name="Group 18">
              <a:extLst>
                <a:ext uri="{FF2B5EF4-FFF2-40B4-BE49-F238E27FC236}">
                  <a16:creationId xmlns:a16="http://schemas.microsoft.com/office/drawing/2014/main" id="{AA3D096F-00C0-D389-02A3-8463B28151C1}"/>
                </a:ext>
              </a:extLst>
            </p:cNvPr>
            <p:cNvGrpSpPr/>
            <p:nvPr/>
          </p:nvGrpSpPr>
          <p:grpSpPr>
            <a:xfrm>
              <a:off x="2699916" y="0"/>
              <a:ext cx="3006670" cy="542169"/>
              <a:chOff x="0" y="0"/>
              <a:chExt cx="569788" cy="102745"/>
            </a:xfrm>
          </p:grpSpPr>
          <p:sp>
            <p:nvSpPr>
              <p:cNvPr id="22" name="Freeform 19">
                <a:extLst>
                  <a:ext uri="{FF2B5EF4-FFF2-40B4-BE49-F238E27FC236}">
                    <a16:creationId xmlns:a16="http://schemas.microsoft.com/office/drawing/2014/main" id="{476BAC1E-2895-0B4F-4319-D2B3F34E2CE4}"/>
                  </a:ext>
                </a:extLst>
              </p:cNvPr>
              <p:cNvSpPr/>
              <p:nvPr/>
            </p:nvSpPr>
            <p:spPr>
              <a:xfrm>
                <a:off x="0" y="0"/>
                <a:ext cx="569788" cy="102745"/>
              </a:xfrm>
              <a:custGeom>
                <a:avLst/>
                <a:gdLst/>
                <a:ahLst/>
                <a:cxnLst/>
                <a:rect l="l" t="t" r="r" b="b"/>
                <a:pathLst>
                  <a:path w="569788" h="102745">
                    <a:moveTo>
                      <a:pt x="51373" y="0"/>
                    </a:moveTo>
                    <a:lnTo>
                      <a:pt x="518415" y="0"/>
                    </a:lnTo>
                    <a:cubicBezTo>
                      <a:pt x="532040" y="0"/>
                      <a:pt x="545107" y="5412"/>
                      <a:pt x="554741" y="15047"/>
                    </a:cubicBezTo>
                    <a:cubicBezTo>
                      <a:pt x="564376" y="24681"/>
                      <a:pt x="569788" y="37748"/>
                      <a:pt x="569788" y="51373"/>
                    </a:cubicBezTo>
                    <a:lnTo>
                      <a:pt x="569788" y="51373"/>
                    </a:lnTo>
                    <a:cubicBezTo>
                      <a:pt x="569788" y="64998"/>
                      <a:pt x="564376" y="78064"/>
                      <a:pt x="554741" y="87699"/>
                    </a:cubicBezTo>
                    <a:cubicBezTo>
                      <a:pt x="545107" y="97333"/>
                      <a:pt x="532040" y="102745"/>
                      <a:pt x="518415" y="102745"/>
                    </a:cubicBezTo>
                    <a:lnTo>
                      <a:pt x="51373" y="102745"/>
                    </a:lnTo>
                    <a:cubicBezTo>
                      <a:pt x="37748" y="102745"/>
                      <a:pt x="24681" y="97333"/>
                      <a:pt x="15047" y="87699"/>
                    </a:cubicBezTo>
                    <a:cubicBezTo>
                      <a:pt x="5412" y="78064"/>
                      <a:pt x="0" y="64998"/>
                      <a:pt x="0" y="51373"/>
                    </a:cubicBezTo>
                    <a:lnTo>
                      <a:pt x="0" y="51373"/>
                    </a:lnTo>
                    <a:cubicBezTo>
                      <a:pt x="0" y="37748"/>
                      <a:pt x="5412" y="24681"/>
                      <a:pt x="15047" y="15047"/>
                    </a:cubicBezTo>
                    <a:cubicBezTo>
                      <a:pt x="24681" y="5412"/>
                      <a:pt x="37748" y="0"/>
                      <a:pt x="51373" y="0"/>
                    </a:cubicBezTo>
                    <a:close/>
                  </a:path>
                </a:pathLst>
              </a:custGeom>
              <a:solidFill>
                <a:srgbClr val="F7A81B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TextBox 20">
                <a:extLst>
                  <a:ext uri="{FF2B5EF4-FFF2-40B4-BE49-F238E27FC236}">
                    <a16:creationId xmlns:a16="http://schemas.microsoft.com/office/drawing/2014/main" id="{B434B2DA-2C91-2615-87D7-F6C904E14F8D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569788" cy="131320"/>
              </a:xfrm>
              <a:prstGeom prst="rect">
                <a:avLst/>
              </a:prstGeom>
            </p:spPr>
            <p:txBody>
              <a:bodyPr lIns="47790" tIns="47790" rIns="47790" bIns="47790" rtlCol="0" anchor="ctr"/>
              <a:lstStyle/>
              <a:p>
                <a:pPr algn="ctr">
                  <a:lnSpc>
                    <a:spcPts val="1930"/>
                  </a:lnSpc>
                </a:pPr>
                <a:endParaRPr dirty="0"/>
              </a:p>
            </p:txBody>
          </p:sp>
        </p:grpSp>
      </p:grpSp>
      <p:grpSp>
        <p:nvGrpSpPr>
          <p:cNvPr id="26" name="Group 23">
            <a:extLst>
              <a:ext uri="{FF2B5EF4-FFF2-40B4-BE49-F238E27FC236}">
                <a16:creationId xmlns:a16="http://schemas.microsoft.com/office/drawing/2014/main" id="{74C64C92-F95B-6D8E-2572-A234D5D90E8A}"/>
              </a:ext>
            </a:extLst>
          </p:cNvPr>
          <p:cNvGrpSpPr/>
          <p:nvPr userDrawn="1"/>
        </p:nvGrpSpPr>
        <p:grpSpPr>
          <a:xfrm>
            <a:off x="1207795" y="6057521"/>
            <a:ext cx="4050453" cy="3168089"/>
            <a:chOff x="0" y="0"/>
            <a:chExt cx="5298729" cy="4499595"/>
          </a:xfrm>
        </p:grpSpPr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FEF0E3EE-BBFF-116D-DD68-9816828D383D}"/>
                </a:ext>
              </a:extLst>
            </p:cNvPr>
            <p:cNvSpPr/>
            <p:nvPr/>
          </p:nvSpPr>
          <p:spPr>
            <a:xfrm>
              <a:off x="9566" y="0"/>
              <a:ext cx="304416" cy="304416"/>
            </a:xfrm>
            <a:custGeom>
              <a:avLst/>
              <a:gdLst/>
              <a:ahLst/>
              <a:cxnLst/>
              <a:rect l="l" t="t" r="r" b="b"/>
              <a:pathLst>
                <a:path w="304416" h="304416">
                  <a:moveTo>
                    <a:pt x="0" y="0"/>
                  </a:moveTo>
                  <a:lnTo>
                    <a:pt x="304416" y="0"/>
                  </a:lnTo>
                  <a:lnTo>
                    <a:pt x="304416" y="304416"/>
                  </a:lnTo>
                  <a:lnTo>
                    <a:pt x="0" y="3044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TextBox 25">
              <a:extLst>
                <a:ext uri="{FF2B5EF4-FFF2-40B4-BE49-F238E27FC236}">
                  <a16:creationId xmlns:a16="http://schemas.microsoft.com/office/drawing/2014/main" id="{6941DFFE-148B-A2C2-D905-63542B987E12}"/>
                </a:ext>
              </a:extLst>
            </p:cNvPr>
            <p:cNvSpPr txBox="1"/>
            <p:nvPr/>
          </p:nvSpPr>
          <p:spPr>
            <a:xfrm>
              <a:off x="404179" y="-26674"/>
              <a:ext cx="3237857" cy="319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18"/>
                </a:lnSpc>
              </a:pPr>
              <a:r>
                <a:rPr lang="en-US" sz="1441" spc="-92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Friendship &amp; Fellowship</a:t>
              </a:r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B89F3D72-B2FF-200D-1AA1-A2E138DF018E}"/>
                </a:ext>
              </a:extLst>
            </p:cNvPr>
            <p:cNvSpPr/>
            <p:nvPr/>
          </p:nvSpPr>
          <p:spPr>
            <a:xfrm>
              <a:off x="9566" y="466131"/>
              <a:ext cx="304416" cy="304416"/>
            </a:xfrm>
            <a:custGeom>
              <a:avLst/>
              <a:gdLst/>
              <a:ahLst/>
              <a:cxnLst/>
              <a:rect l="l" t="t" r="r" b="b"/>
              <a:pathLst>
                <a:path w="304416" h="304416">
                  <a:moveTo>
                    <a:pt x="0" y="0"/>
                  </a:moveTo>
                  <a:lnTo>
                    <a:pt x="304416" y="0"/>
                  </a:lnTo>
                  <a:lnTo>
                    <a:pt x="304416" y="304416"/>
                  </a:lnTo>
                  <a:lnTo>
                    <a:pt x="0" y="3044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TextBox 27">
              <a:extLst>
                <a:ext uri="{FF2B5EF4-FFF2-40B4-BE49-F238E27FC236}">
                  <a16:creationId xmlns:a16="http://schemas.microsoft.com/office/drawing/2014/main" id="{F75E35AA-BD08-7ED2-5FC9-612149928789}"/>
                </a:ext>
              </a:extLst>
            </p:cNvPr>
            <p:cNvSpPr txBox="1"/>
            <p:nvPr/>
          </p:nvSpPr>
          <p:spPr>
            <a:xfrm>
              <a:off x="404179" y="432807"/>
              <a:ext cx="4894550" cy="319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18"/>
                </a:lnSpc>
              </a:pPr>
              <a:r>
                <a:rPr lang="en-US" sz="1441" spc="-92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Personal Growth &amp; Development</a:t>
              </a:r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0705F3A3-9A92-8A1B-0250-31B3557BB1B9}"/>
                </a:ext>
              </a:extLst>
            </p:cNvPr>
            <p:cNvSpPr/>
            <p:nvPr/>
          </p:nvSpPr>
          <p:spPr>
            <a:xfrm>
              <a:off x="9566" y="932262"/>
              <a:ext cx="304416" cy="304416"/>
            </a:xfrm>
            <a:custGeom>
              <a:avLst/>
              <a:gdLst/>
              <a:ahLst/>
              <a:cxnLst/>
              <a:rect l="l" t="t" r="r" b="b"/>
              <a:pathLst>
                <a:path w="304416" h="304416">
                  <a:moveTo>
                    <a:pt x="0" y="0"/>
                  </a:moveTo>
                  <a:lnTo>
                    <a:pt x="304416" y="0"/>
                  </a:lnTo>
                  <a:lnTo>
                    <a:pt x="304416" y="304416"/>
                  </a:lnTo>
                  <a:lnTo>
                    <a:pt x="0" y="3044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TextBox 29">
              <a:extLst>
                <a:ext uri="{FF2B5EF4-FFF2-40B4-BE49-F238E27FC236}">
                  <a16:creationId xmlns:a16="http://schemas.microsoft.com/office/drawing/2014/main" id="{DCD3F2A6-88B7-4447-1F04-240B6D67319E}"/>
                </a:ext>
              </a:extLst>
            </p:cNvPr>
            <p:cNvSpPr txBox="1"/>
            <p:nvPr/>
          </p:nvSpPr>
          <p:spPr>
            <a:xfrm>
              <a:off x="404179" y="923191"/>
              <a:ext cx="3237857" cy="319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18"/>
                </a:lnSpc>
              </a:pPr>
              <a:r>
                <a:rPr lang="en-US" sz="1441" spc="-92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Community Service Projects </a:t>
              </a:r>
            </a:p>
          </p:txBody>
        </p:sp>
        <p:sp>
          <p:nvSpPr>
            <p:cNvPr id="33" name="Freeform 30">
              <a:extLst>
                <a:ext uri="{FF2B5EF4-FFF2-40B4-BE49-F238E27FC236}">
                  <a16:creationId xmlns:a16="http://schemas.microsoft.com/office/drawing/2014/main" id="{6825B579-3FBE-88A4-EEBC-058A843FAE68}"/>
                </a:ext>
              </a:extLst>
            </p:cNvPr>
            <p:cNvSpPr/>
            <p:nvPr/>
          </p:nvSpPr>
          <p:spPr>
            <a:xfrm>
              <a:off x="9566" y="1398393"/>
              <a:ext cx="304416" cy="304416"/>
            </a:xfrm>
            <a:custGeom>
              <a:avLst/>
              <a:gdLst/>
              <a:ahLst/>
              <a:cxnLst/>
              <a:rect l="l" t="t" r="r" b="b"/>
              <a:pathLst>
                <a:path w="304416" h="304416">
                  <a:moveTo>
                    <a:pt x="0" y="0"/>
                  </a:moveTo>
                  <a:lnTo>
                    <a:pt x="304416" y="0"/>
                  </a:lnTo>
                  <a:lnTo>
                    <a:pt x="304416" y="304416"/>
                  </a:lnTo>
                  <a:lnTo>
                    <a:pt x="0" y="3044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TextBox 31">
              <a:extLst>
                <a:ext uri="{FF2B5EF4-FFF2-40B4-BE49-F238E27FC236}">
                  <a16:creationId xmlns:a16="http://schemas.microsoft.com/office/drawing/2014/main" id="{9168196B-89C5-4DE9-8E5B-9FE8F4712742}"/>
                </a:ext>
              </a:extLst>
            </p:cNvPr>
            <p:cNvSpPr txBox="1"/>
            <p:nvPr/>
          </p:nvSpPr>
          <p:spPr>
            <a:xfrm>
              <a:off x="404179" y="1399114"/>
              <a:ext cx="3237857" cy="319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18"/>
                </a:lnSpc>
              </a:pPr>
              <a:r>
                <a:rPr lang="en-US" sz="1441" spc="-92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Leadership Opportunities</a:t>
              </a:r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4088EE26-84E5-BB29-9C6A-91CAB16E846B}"/>
                </a:ext>
              </a:extLst>
            </p:cNvPr>
            <p:cNvSpPr/>
            <p:nvPr/>
          </p:nvSpPr>
          <p:spPr>
            <a:xfrm>
              <a:off x="9566" y="1864524"/>
              <a:ext cx="304416" cy="304416"/>
            </a:xfrm>
            <a:custGeom>
              <a:avLst/>
              <a:gdLst/>
              <a:ahLst/>
              <a:cxnLst/>
              <a:rect l="l" t="t" r="r" b="b"/>
              <a:pathLst>
                <a:path w="304416" h="304416">
                  <a:moveTo>
                    <a:pt x="0" y="0"/>
                  </a:moveTo>
                  <a:lnTo>
                    <a:pt x="304416" y="0"/>
                  </a:lnTo>
                  <a:lnTo>
                    <a:pt x="304416" y="304416"/>
                  </a:lnTo>
                  <a:lnTo>
                    <a:pt x="0" y="3044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TextBox 33">
              <a:extLst>
                <a:ext uri="{FF2B5EF4-FFF2-40B4-BE49-F238E27FC236}">
                  <a16:creationId xmlns:a16="http://schemas.microsoft.com/office/drawing/2014/main" id="{D5AE4BD7-EC6C-0CDA-8FF5-DBECCEBB28CF}"/>
                </a:ext>
              </a:extLst>
            </p:cNvPr>
            <p:cNvSpPr txBox="1"/>
            <p:nvPr/>
          </p:nvSpPr>
          <p:spPr>
            <a:xfrm>
              <a:off x="395775" y="1870210"/>
              <a:ext cx="3237857" cy="319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18"/>
                </a:lnSpc>
              </a:pPr>
              <a:r>
                <a:rPr lang="en-US" sz="1441" spc="-92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Professional Networking</a:t>
              </a:r>
            </a:p>
          </p:txBody>
        </p:sp>
        <p:sp>
          <p:nvSpPr>
            <p:cNvPr id="37" name="Freeform 34">
              <a:extLst>
                <a:ext uri="{FF2B5EF4-FFF2-40B4-BE49-F238E27FC236}">
                  <a16:creationId xmlns:a16="http://schemas.microsoft.com/office/drawing/2014/main" id="{9CE22F08-724E-9DC3-6AB9-F755DBD097ED}"/>
                </a:ext>
              </a:extLst>
            </p:cNvPr>
            <p:cNvSpPr/>
            <p:nvPr/>
          </p:nvSpPr>
          <p:spPr>
            <a:xfrm>
              <a:off x="0" y="2330655"/>
              <a:ext cx="304416" cy="304416"/>
            </a:xfrm>
            <a:custGeom>
              <a:avLst/>
              <a:gdLst/>
              <a:ahLst/>
              <a:cxnLst/>
              <a:rect l="l" t="t" r="r" b="b"/>
              <a:pathLst>
                <a:path w="304416" h="304416">
                  <a:moveTo>
                    <a:pt x="0" y="0"/>
                  </a:moveTo>
                  <a:lnTo>
                    <a:pt x="304416" y="0"/>
                  </a:lnTo>
                  <a:lnTo>
                    <a:pt x="304416" y="304416"/>
                  </a:lnTo>
                  <a:lnTo>
                    <a:pt x="0" y="3044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TextBox 35">
              <a:extLst>
                <a:ext uri="{FF2B5EF4-FFF2-40B4-BE49-F238E27FC236}">
                  <a16:creationId xmlns:a16="http://schemas.microsoft.com/office/drawing/2014/main" id="{1F1DA61A-0185-660A-B791-38B065CCC627}"/>
                </a:ext>
              </a:extLst>
            </p:cNvPr>
            <p:cNvSpPr txBox="1"/>
            <p:nvPr/>
          </p:nvSpPr>
          <p:spPr>
            <a:xfrm>
              <a:off x="404179" y="2315408"/>
              <a:ext cx="3237857" cy="319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18"/>
                </a:lnSpc>
              </a:pPr>
              <a:r>
                <a:rPr lang="en-US" sz="1441" spc="-92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Global Impact</a:t>
              </a:r>
            </a:p>
          </p:txBody>
        </p:sp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id="{BBFC3483-F58C-030D-B942-864DBD17D504}"/>
                </a:ext>
              </a:extLst>
            </p:cNvPr>
            <p:cNvSpPr/>
            <p:nvPr/>
          </p:nvSpPr>
          <p:spPr>
            <a:xfrm>
              <a:off x="0" y="2796786"/>
              <a:ext cx="304416" cy="304416"/>
            </a:xfrm>
            <a:custGeom>
              <a:avLst/>
              <a:gdLst/>
              <a:ahLst/>
              <a:cxnLst/>
              <a:rect l="l" t="t" r="r" b="b"/>
              <a:pathLst>
                <a:path w="304416" h="304416">
                  <a:moveTo>
                    <a:pt x="0" y="0"/>
                  </a:moveTo>
                  <a:lnTo>
                    <a:pt x="304416" y="0"/>
                  </a:lnTo>
                  <a:lnTo>
                    <a:pt x="304416" y="304416"/>
                  </a:lnTo>
                  <a:lnTo>
                    <a:pt x="0" y="3044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TextBox 37">
              <a:extLst>
                <a:ext uri="{FF2B5EF4-FFF2-40B4-BE49-F238E27FC236}">
                  <a16:creationId xmlns:a16="http://schemas.microsoft.com/office/drawing/2014/main" id="{A90F4BB6-B0CB-4532-14AA-48E65EEBD1D7}"/>
                </a:ext>
              </a:extLst>
            </p:cNvPr>
            <p:cNvSpPr txBox="1"/>
            <p:nvPr/>
          </p:nvSpPr>
          <p:spPr>
            <a:xfrm>
              <a:off x="395775" y="2762167"/>
              <a:ext cx="3237857" cy="319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18"/>
                </a:lnSpc>
              </a:pPr>
              <a:r>
                <a:rPr lang="en-US" sz="1441" spc="-92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Youth Programs</a:t>
              </a:r>
            </a:p>
          </p:txBody>
        </p:sp>
        <p:sp>
          <p:nvSpPr>
            <p:cNvPr id="41" name="Freeform 38">
              <a:extLst>
                <a:ext uri="{FF2B5EF4-FFF2-40B4-BE49-F238E27FC236}">
                  <a16:creationId xmlns:a16="http://schemas.microsoft.com/office/drawing/2014/main" id="{1467EC72-B542-78C4-7C0B-EC7BC20CD95A}"/>
                </a:ext>
              </a:extLst>
            </p:cNvPr>
            <p:cNvSpPr/>
            <p:nvPr/>
          </p:nvSpPr>
          <p:spPr>
            <a:xfrm>
              <a:off x="0" y="3262917"/>
              <a:ext cx="304416" cy="304416"/>
            </a:xfrm>
            <a:custGeom>
              <a:avLst/>
              <a:gdLst/>
              <a:ahLst/>
              <a:cxnLst/>
              <a:rect l="l" t="t" r="r" b="b"/>
              <a:pathLst>
                <a:path w="304416" h="304416">
                  <a:moveTo>
                    <a:pt x="0" y="0"/>
                  </a:moveTo>
                  <a:lnTo>
                    <a:pt x="304416" y="0"/>
                  </a:lnTo>
                  <a:lnTo>
                    <a:pt x="304416" y="304416"/>
                  </a:lnTo>
                  <a:lnTo>
                    <a:pt x="0" y="3044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TextBox 39">
              <a:extLst>
                <a:ext uri="{FF2B5EF4-FFF2-40B4-BE49-F238E27FC236}">
                  <a16:creationId xmlns:a16="http://schemas.microsoft.com/office/drawing/2014/main" id="{B4655DAC-22CB-6C83-24B2-1C9B34406094}"/>
                </a:ext>
              </a:extLst>
            </p:cNvPr>
            <p:cNvSpPr txBox="1"/>
            <p:nvPr/>
          </p:nvSpPr>
          <p:spPr>
            <a:xfrm>
              <a:off x="404179" y="3228298"/>
              <a:ext cx="3237857" cy="319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18"/>
                </a:lnSpc>
              </a:pPr>
              <a:r>
                <a:rPr lang="en-US" sz="1441" spc="-92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Community / Student Grants</a:t>
              </a:r>
            </a:p>
          </p:txBody>
        </p:sp>
        <p:sp>
          <p:nvSpPr>
            <p:cNvPr id="43" name="Freeform 40">
              <a:extLst>
                <a:ext uri="{FF2B5EF4-FFF2-40B4-BE49-F238E27FC236}">
                  <a16:creationId xmlns:a16="http://schemas.microsoft.com/office/drawing/2014/main" id="{C838870B-5280-F0DB-B0B4-C9E0E3543830}"/>
                </a:ext>
              </a:extLst>
            </p:cNvPr>
            <p:cNvSpPr/>
            <p:nvPr/>
          </p:nvSpPr>
          <p:spPr>
            <a:xfrm>
              <a:off x="0" y="3729048"/>
              <a:ext cx="304416" cy="304416"/>
            </a:xfrm>
            <a:custGeom>
              <a:avLst/>
              <a:gdLst/>
              <a:ahLst/>
              <a:cxnLst/>
              <a:rect l="l" t="t" r="r" b="b"/>
              <a:pathLst>
                <a:path w="304416" h="304416">
                  <a:moveTo>
                    <a:pt x="0" y="0"/>
                  </a:moveTo>
                  <a:lnTo>
                    <a:pt x="304416" y="0"/>
                  </a:lnTo>
                  <a:lnTo>
                    <a:pt x="304416" y="304416"/>
                  </a:lnTo>
                  <a:lnTo>
                    <a:pt x="0" y="3044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TextBox 41">
              <a:extLst>
                <a:ext uri="{FF2B5EF4-FFF2-40B4-BE49-F238E27FC236}">
                  <a16:creationId xmlns:a16="http://schemas.microsoft.com/office/drawing/2014/main" id="{BC2A3C3B-9A9D-87F8-3903-97B44187B34B}"/>
                </a:ext>
              </a:extLst>
            </p:cNvPr>
            <p:cNvSpPr txBox="1"/>
            <p:nvPr/>
          </p:nvSpPr>
          <p:spPr>
            <a:xfrm>
              <a:off x="404179" y="3690948"/>
              <a:ext cx="3237857" cy="319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18"/>
                </a:lnSpc>
              </a:pPr>
              <a:r>
                <a:rPr lang="en-US" sz="1441" spc="-92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Travel Opportunities</a:t>
              </a:r>
            </a:p>
          </p:txBody>
        </p:sp>
        <p:sp>
          <p:nvSpPr>
            <p:cNvPr id="45" name="Freeform 42">
              <a:extLst>
                <a:ext uri="{FF2B5EF4-FFF2-40B4-BE49-F238E27FC236}">
                  <a16:creationId xmlns:a16="http://schemas.microsoft.com/office/drawing/2014/main" id="{15A0D9C0-4B5C-851B-FFBC-C2B40FF210FD}"/>
                </a:ext>
              </a:extLst>
            </p:cNvPr>
            <p:cNvSpPr/>
            <p:nvPr/>
          </p:nvSpPr>
          <p:spPr>
            <a:xfrm>
              <a:off x="0" y="4195179"/>
              <a:ext cx="304416" cy="304416"/>
            </a:xfrm>
            <a:custGeom>
              <a:avLst/>
              <a:gdLst/>
              <a:ahLst/>
              <a:cxnLst/>
              <a:rect l="l" t="t" r="r" b="b"/>
              <a:pathLst>
                <a:path w="304416" h="304416">
                  <a:moveTo>
                    <a:pt x="0" y="0"/>
                  </a:moveTo>
                  <a:lnTo>
                    <a:pt x="304416" y="0"/>
                  </a:lnTo>
                  <a:lnTo>
                    <a:pt x="304416" y="304416"/>
                  </a:lnTo>
                  <a:lnTo>
                    <a:pt x="0" y="3044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TextBox 43">
              <a:extLst>
                <a:ext uri="{FF2B5EF4-FFF2-40B4-BE49-F238E27FC236}">
                  <a16:creationId xmlns:a16="http://schemas.microsoft.com/office/drawing/2014/main" id="{10930C0C-30BD-15B4-0D6A-985D79D18973}"/>
                </a:ext>
              </a:extLst>
            </p:cNvPr>
            <p:cNvSpPr txBox="1"/>
            <p:nvPr/>
          </p:nvSpPr>
          <p:spPr>
            <a:xfrm>
              <a:off x="385678" y="4157079"/>
              <a:ext cx="3237857" cy="319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18"/>
                </a:lnSpc>
              </a:pPr>
              <a:r>
                <a:rPr lang="en-US" sz="1441" spc="-92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Local Community Impact</a:t>
              </a:r>
            </a:p>
          </p:txBody>
        </p:sp>
      </p:grpSp>
      <p:sp>
        <p:nvSpPr>
          <p:cNvPr id="47" name="Freeform 44">
            <a:extLst>
              <a:ext uri="{FF2B5EF4-FFF2-40B4-BE49-F238E27FC236}">
                <a16:creationId xmlns:a16="http://schemas.microsoft.com/office/drawing/2014/main" id="{7377406B-0AD5-7B83-B183-DEE1791D720C}"/>
              </a:ext>
            </a:extLst>
          </p:cNvPr>
          <p:cNvSpPr/>
          <p:nvPr userDrawn="1"/>
        </p:nvSpPr>
        <p:spPr>
          <a:xfrm>
            <a:off x="2929720" y="346914"/>
            <a:ext cx="2343063" cy="942051"/>
          </a:xfrm>
          <a:custGeom>
            <a:avLst/>
            <a:gdLst/>
            <a:ahLst/>
            <a:cxnLst/>
            <a:rect l="l" t="t" r="r" b="b"/>
            <a:pathLst>
              <a:path w="2343063" h="942051">
                <a:moveTo>
                  <a:pt x="0" y="0"/>
                </a:moveTo>
                <a:lnTo>
                  <a:pt x="2343064" y="0"/>
                </a:lnTo>
                <a:lnTo>
                  <a:pt x="2343064" y="942051"/>
                </a:lnTo>
                <a:lnTo>
                  <a:pt x="0" y="94205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22425" r="-98319" b="-24560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8" name="Freeform 45">
            <a:extLst>
              <a:ext uri="{FF2B5EF4-FFF2-40B4-BE49-F238E27FC236}">
                <a16:creationId xmlns:a16="http://schemas.microsoft.com/office/drawing/2014/main" id="{46248763-79F3-D9A5-BB66-117EED1A17B0}"/>
              </a:ext>
            </a:extLst>
          </p:cNvPr>
          <p:cNvSpPr/>
          <p:nvPr userDrawn="1"/>
        </p:nvSpPr>
        <p:spPr>
          <a:xfrm>
            <a:off x="5639619" y="220923"/>
            <a:ext cx="1874635" cy="1211921"/>
          </a:xfrm>
          <a:custGeom>
            <a:avLst/>
            <a:gdLst/>
            <a:ahLst/>
            <a:cxnLst/>
            <a:rect l="l" t="t" r="r" b="b"/>
            <a:pathLst>
              <a:path w="1874635" h="1211921">
                <a:moveTo>
                  <a:pt x="0" y="0"/>
                </a:moveTo>
                <a:lnTo>
                  <a:pt x="1874634" y="0"/>
                </a:lnTo>
                <a:lnTo>
                  <a:pt x="1874634" y="1211921"/>
                </a:lnTo>
                <a:lnTo>
                  <a:pt x="0" y="121192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116948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9" name="Freeform 46">
            <a:extLst>
              <a:ext uri="{FF2B5EF4-FFF2-40B4-BE49-F238E27FC236}">
                <a16:creationId xmlns:a16="http://schemas.microsoft.com/office/drawing/2014/main" id="{B90A5A08-F711-B8BE-0A7F-E2D91802ECA6}"/>
              </a:ext>
            </a:extLst>
          </p:cNvPr>
          <p:cNvSpPr/>
          <p:nvPr userDrawn="1"/>
        </p:nvSpPr>
        <p:spPr>
          <a:xfrm>
            <a:off x="2640892" y="124362"/>
            <a:ext cx="210821" cy="1384682"/>
          </a:xfrm>
          <a:custGeom>
            <a:avLst/>
            <a:gdLst/>
            <a:ahLst/>
            <a:cxnLst/>
            <a:rect l="l" t="t" r="r" b="b"/>
            <a:pathLst>
              <a:path w="210821" h="1384682">
                <a:moveTo>
                  <a:pt x="0" y="0"/>
                </a:moveTo>
                <a:lnTo>
                  <a:pt x="210821" y="0"/>
                </a:lnTo>
                <a:lnTo>
                  <a:pt x="210821" y="1384682"/>
                </a:lnTo>
                <a:lnTo>
                  <a:pt x="0" y="138468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1102060" r="-1002060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0" name="Freeform 47">
            <a:extLst>
              <a:ext uri="{FF2B5EF4-FFF2-40B4-BE49-F238E27FC236}">
                <a16:creationId xmlns:a16="http://schemas.microsoft.com/office/drawing/2014/main" id="{626352BC-E72B-6F98-7F96-CEFF171ADC13}"/>
              </a:ext>
            </a:extLst>
          </p:cNvPr>
          <p:cNvSpPr/>
          <p:nvPr userDrawn="1"/>
        </p:nvSpPr>
        <p:spPr>
          <a:xfrm>
            <a:off x="5350790" y="124362"/>
            <a:ext cx="210821" cy="1384682"/>
          </a:xfrm>
          <a:custGeom>
            <a:avLst/>
            <a:gdLst/>
            <a:ahLst/>
            <a:cxnLst/>
            <a:rect l="l" t="t" r="r" b="b"/>
            <a:pathLst>
              <a:path w="210821" h="1384682">
                <a:moveTo>
                  <a:pt x="0" y="0"/>
                </a:moveTo>
                <a:lnTo>
                  <a:pt x="210821" y="0"/>
                </a:lnTo>
                <a:lnTo>
                  <a:pt x="210821" y="1384682"/>
                </a:lnTo>
                <a:lnTo>
                  <a:pt x="0" y="138468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1102060" r="-1002060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1" name="TextBox 49">
            <a:extLst>
              <a:ext uri="{FF2B5EF4-FFF2-40B4-BE49-F238E27FC236}">
                <a16:creationId xmlns:a16="http://schemas.microsoft.com/office/drawing/2014/main" id="{7EADA5E1-E015-4B31-A3CB-FC9818FFDBAF}"/>
              </a:ext>
            </a:extLst>
          </p:cNvPr>
          <p:cNvSpPr txBox="1"/>
          <p:nvPr userDrawn="1"/>
        </p:nvSpPr>
        <p:spPr>
          <a:xfrm>
            <a:off x="351276" y="3375634"/>
            <a:ext cx="4576500" cy="1249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43"/>
              </a:lnSpc>
            </a:pPr>
            <a:r>
              <a:rPr lang="en-US" sz="1817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Join us for a casual informational mixer. We will have an assortment of appetizers, water, tea &amp; soda available. </a:t>
            </a:r>
          </a:p>
          <a:p>
            <a:pPr algn="l">
              <a:lnSpc>
                <a:spcPts val="2543"/>
              </a:lnSpc>
            </a:pPr>
            <a:r>
              <a:rPr lang="en-US" sz="1817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*cash bar available </a:t>
            </a:r>
          </a:p>
        </p:txBody>
      </p:sp>
      <p:grpSp>
        <p:nvGrpSpPr>
          <p:cNvPr id="52" name="Group 50">
            <a:extLst>
              <a:ext uri="{FF2B5EF4-FFF2-40B4-BE49-F238E27FC236}">
                <a16:creationId xmlns:a16="http://schemas.microsoft.com/office/drawing/2014/main" id="{E9DEA234-02AC-5261-D75A-7CD23DA78FA1}"/>
              </a:ext>
            </a:extLst>
          </p:cNvPr>
          <p:cNvGrpSpPr/>
          <p:nvPr userDrawn="1"/>
        </p:nvGrpSpPr>
        <p:grpSpPr>
          <a:xfrm>
            <a:off x="1302647" y="9273406"/>
            <a:ext cx="5410837" cy="567083"/>
            <a:chOff x="-281035" y="-70282"/>
            <a:chExt cx="7214450" cy="756110"/>
          </a:xfrm>
        </p:grpSpPr>
        <p:grpSp>
          <p:nvGrpSpPr>
            <p:cNvPr id="53" name="Group 51">
              <a:extLst>
                <a:ext uri="{FF2B5EF4-FFF2-40B4-BE49-F238E27FC236}">
                  <a16:creationId xmlns:a16="http://schemas.microsoft.com/office/drawing/2014/main" id="{55EA5B54-A78D-CA3B-4B7E-BF8A83B8F106}"/>
                </a:ext>
              </a:extLst>
            </p:cNvPr>
            <p:cNvGrpSpPr/>
            <p:nvPr/>
          </p:nvGrpSpPr>
          <p:grpSpPr>
            <a:xfrm>
              <a:off x="0" y="0"/>
              <a:ext cx="6933415" cy="685828"/>
              <a:chOff x="0" y="0"/>
              <a:chExt cx="2466775" cy="244004"/>
            </a:xfrm>
          </p:grpSpPr>
          <p:sp>
            <p:nvSpPr>
              <p:cNvPr id="59" name="Freeform 52">
                <a:extLst>
                  <a:ext uri="{FF2B5EF4-FFF2-40B4-BE49-F238E27FC236}">
                    <a16:creationId xmlns:a16="http://schemas.microsoft.com/office/drawing/2014/main" id="{5C527191-9E50-00AE-5CFA-92C06328AD08}"/>
                  </a:ext>
                </a:extLst>
              </p:cNvPr>
              <p:cNvSpPr/>
              <p:nvPr/>
            </p:nvSpPr>
            <p:spPr>
              <a:xfrm>
                <a:off x="0" y="0"/>
                <a:ext cx="2466775" cy="244004"/>
              </a:xfrm>
              <a:custGeom>
                <a:avLst/>
                <a:gdLst/>
                <a:ahLst/>
                <a:cxnLst/>
                <a:rect l="l" t="t" r="r" b="b"/>
                <a:pathLst>
                  <a:path w="2466775" h="244004">
                    <a:moveTo>
                      <a:pt x="58064" y="0"/>
                    </a:moveTo>
                    <a:lnTo>
                      <a:pt x="2408712" y="0"/>
                    </a:lnTo>
                    <a:cubicBezTo>
                      <a:pt x="2424111" y="0"/>
                      <a:pt x="2438880" y="6117"/>
                      <a:pt x="2449769" y="17006"/>
                    </a:cubicBezTo>
                    <a:cubicBezTo>
                      <a:pt x="2460658" y="27896"/>
                      <a:pt x="2466775" y="42664"/>
                      <a:pt x="2466775" y="58064"/>
                    </a:cubicBezTo>
                    <a:lnTo>
                      <a:pt x="2466775" y="185941"/>
                    </a:lnTo>
                    <a:cubicBezTo>
                      <a:pt x="2466775" y="218008"/>
                      <a:pt x="2440779" y="244004"/>
                      <a:pt x="2408712" y="244004"/>
                    </a:cubicBezTo>
                    <a:lnTo>
                      <a:pt x="58064" y="244004"/>
                    </a:lnTo>
                    <a:cubicBezTo>
                      <a:pt x="25996" y="244004"/>
                      <a:pt x="0" y="218008"/>
                      <a:pt x="0" y="185941"/>
                    </a:cubicBezTo>
                    <a:lnTo>
                      <a:pt x="0" y="58064"/>
                    </a:lnTo>
                    <a:cubicBezTo>
                      <a:pt x="0" y="42664"/>
                      <a:pt x="6117" y="27896"/>
                      <a:pt x="17006" y="17006"/>
                    </a:cubicBezTo>
                    <a:cubicBezTo>
                      <a:pt x="27896" y="6117"/>
                      <a:pt x="42664" y="0"/>
                      <a:pt x="5806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" name="TextBox 53">
                <a:extLst>
                  <a:ext uri="{FF2B5EF4-FFF2-40B4-BE49-F238E27FC236}">
                    <a16:creationId xmlns:a16="http://schemas.microsoft.com/office/drawing/2014/main" id="{E7D6CAB7-23A4-31D6-8643-C1A986B1A205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2466775" cy="272579"/>
              </a:xfrm>
              <a:prstGeom prst="rect">
                <a:avLst/>
              </a:prstGeom>
            </p:spPr>
            <p:txBody>
              <a:bodyPr lIns="38337" tIns="38337" rIns="38337" bIns="38337" rtlCol="0" anchor="ctr"/>
              <a:lstStyle/>
              <a:p>
                <a:pPr algn="ctr">
                  <a:lnSpc>
                    <a:spcPts val="2113"/>
                  </a:lnSpc>
                </a:pPr>
                <a:endParaRPr dirty="0"/>
              </a:p>
            </p:txBody>
          </p:sp>
        </p:grpSp>
        <p:grpSp>
          <p:nvGrpSpPr>
            <p:cNvPr id="54" name="Group 54">
              <a:extLst>
                <a:ext uri="{FF2B5EF4-FFF2-40B4-BE49-F238E27FC236}">
                  <a16:creationId xmlns:a16="http://schemas.microsoft.com/office/drawing/2014/main" id="{3A45A9A5-39FB-4B72-F487-665A327CAF29}"/>
                </a:ext>
              </a:extLst>
            </p:cNvPr>
            <p:cNvGrpSpPr/>
            <p:nvPr/>
          </p:nvGrpSpPr>
          <p:grpSpPr>
            <a:xfrm>
              <a:off x="-281035" y="-70282"/>
              <a:ext cx="2122247" cy="756110"/>
              <a:chOff x="-114263" y="-28575"/>
              <a:chExt cx="862861" cy="307418"/>
            </a:xfrm>
          </p:grpSpPr>
          <p:sp>
            <p:nvSpPr>
              <p:cNvPr id="57" name="Freeform 55">
                <a:extLst>
                  <a:ext uri="{FF2B5EF4-FFF2-40B4-BE49-F238E27FC236}">
                    <a16:creationId xmlns:a16="http://schemas.microsoft.com/office/drawing/2014/main" id="{C00314DC-D964-6A33-14C2-4DFB48207A92}"/>
                  </a:ext>
                </a:extLst>
              </p:cNvPr>
              <p:cNvSpPr/>
              <p:nvPr/>
            </p:nvSpPr>
            <p:spPr>
              <a:xfrm>
                <a:off x="-114263" y="0"/>
                <a:ext cx="862861" cy="278843"/>
              </a:xfrm>
              <a:custGeom>
                <a:avLst/>
                <a:gdLst/>
                <a:ahLst/>
                <a:cxnLst/>
                <a:rect l="l" t="t" r="r" b="b"/>
                <a:pathLst>
                  <a:path w="748598" h="278843">
                    <a:moveTo>
                      <a:pt x="128947" y="0"/>
                    </a:moveTo>
                    <a:lnTo>
                      <a:pt x="619651" y="0"/>
                    </a:lnTo>
                    <a:cubicBezTo>
                      <a:pt x="690866" y="0"/>
                      <a:pt x="748598" y="57732"/>
                      <a:pt x="748598" y="128947"/>
                    </a:cubicBezTo>
                    <a:lnTo>
                      <a:pt x="748598" y="149896"/>
                    </a:lnTo>
                    <a:cubicBezTo>
                      <a:pt x="748598" y="221112"/>
                      <a:pt x="690866" y="278843"/>
                      <a:pt x="619651" y="278843"/>
                    </a:cubicBezTo>
                    <a:lnTo>
                      <a:pt x="128947" y="278843"/>
                    </a:lnTo>
                    <a:cubicBezTo>
                      <a:pt x="57732" y="278843"/>
                      <a:pt x="0" y="221112"/>
                      <a:pt x="0" y="149896"/>
                    </a:cubicBezTo>
                    <a:lnTo>
                      <a:pt x="0" y="128947"/>
                    </a:lnTo>
                    <a:cubicBezTo>
                      <a:pt x="0" y="57732"/>
                      <a:pt x="57732" y="0"/>
                      <a:pt x="128947" y="0"/>
                    </a:cubicBezTo>
                    <a:close/>
                  </a:path>
                </a:pathLst>
              </a:custGeom>
              <a:solidFill>
                <a:srgbClr val="F7A81B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" name="TextBox 56">
                <a:extLst>
                  <a:ext uri="{FF2B5EF4-FFF2-40B4-BE49-F238E27FC236}">
                    <a16:creationId xmlns:a16="http://schemas.microsoft.com/office/drawing/2014/main" id="{6B12ACB5-F8AB-8A99-3687-B12EEA154F46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748598" cy="307418"/>
              </a:xfrm>
              <a:prstGeom prst="rect">
                <a:avLst/>
              </a:prstGeom>
            </p:spPr>
            <p:txBody>
              <a:bodyPr lIns="38337" tIns="38337" rIns="38337" bIns="38337" rtlCol="0" anchor="ctr"/>
              <a:lstStyle/>
              <a:p>
                <a:pPr algn="ctr">
                  <a:lnSpc>
                    <a:spcPts val="2113"/>
                  </a:lnSpc>
                </a:pPr>
                <a:endParaRPr dirty="0"/>
              </a:p>
            </p:txBody>
          </p:sp>
        </p:grpSp>
        <p:sp>
          <p:nvSpPr>
            <p:cNvPr id="55" name="Freeform 57">
              <a:extLst>
                <a:ext uri="{FF2B5EF4-FFF2-40B4-BE49-F238E27FC236}">
                  <a16:creationId xmlns:a16="http://schemas.microsoft.com/office/drawing/2014/main" id="{59518A75-4F7A-CE98-73E5-05DEFD1359D3}"/>
                </a:ext>
              </a:extLst>
            </p:cNvPr>
            <p:cNvSpPr/>
            <p:nvPr/>
          </p:nvSpPr>
          <p:spPr>
            <a:xfrm>
              <a:off x="1293369" y="184455"/>
              <a:ext cx="297991" cy="297990"/>
            </a:xfrm>
            <a:custGeom>
              <a:avLst/>
              <a:gdLst/>
              <a:ahLst/>
              <a:cxnLst/>
              <a:rect l="l" t="t" r="r" b="b"/>
              <a:pathLst>
                <a:path w="297991" h="297991">
                  <a:moveTo>
                    <a:pt x="0" y="0"/>
                  </a:moveTo>
                  <a:lnTo>
                    <a:pt x="297991" y="0"/>
                  </a:lnTo>
                  <a:lnTo>
                    <a:pt x="297991" y="297991"/>
                  </a:lnTo>
                  <a:lnTo>
                    <a:pt x="0" y="2979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TextBox 58">
              <a:extLst>
                <a:ext uri="{FF2B5EF4-FFF2-40B4-BE49-F238E27FC236}">
                  <a16:creationId xmlns:a16="http://schemas.microsoft.com/office/drawing/2014/main" id="{D6BADFC5-DC60-0414-9545-B0C898B1D4B4}"/>
                </a:ext>
              </a:extLst>
            </p:cNvPr>
            <p:cNvSpPr txBox="1"/>
            <p:nvPr/>
          </p:nvSpPr>
          <p:spPr>
            <a:xfrm>
              <a:off x="16738" y="195051"/>
              <a:ext cx="1276629" cy="2482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62"/>
                </a:lnSpc>
              </a:pPr>
              <a:r>
                <a:rPr lang="en-US" sz="1108" dirty="0">
                  <a:solidFill>
                    <a:srgbClr val="17458F"/>
                  </a:solidFill>
                  <a:latin typeface="Be Vietnam"/>
                  <a:ea typeface="Be Vietnam"/>
                  <a:cs typeface="Be Vietnam"/>
                  <a:sym typeface="Be Vietnam"/>
                </a:rPr>
                <a:t>REGISTER BY </a:t>
              </a:r>
            </a:p>
          </p:txBody>
        </p:sp>
      </p:grpSp>
      <p:sp>
        <p:nvSpPr>
          <p:cNvPr id="61" name="Freeform 60">
            <a:extLst>
              <a:ext uri="{FF2B5EF4-FFF2-40B4-BE49-F238E27FC236}">
                <a16:creationId xmlns:a16="http://schemas.microsoft.com/office/drawing/2014/main" id="{F497C4DD-15F7-FD96-D48F-6F6BEBF40C2A}"/>
              </a:ext>
            </a:extLst>
          </p:cNvPr>
          <p:cNvSpPr/>
          <p:nvPr userDrawn="1"/>
        </p:nvSpPr>
        <p:spPr>
          <a:xfrm>
            <a:off x="4808766" y="4934068"/>
            <a:ext cx="3536344" cy="3536344"/>
          </a:xfrm>
          <a:custGeom>
            <a:avLst/>
            <a:gdLst/>
            <a:ahLst/>
            <a:cxnLst/>
            <a:rect l="l" t="t" r="r" b="b"/>
            <a:pathLst>
              <a:path w="3536344" h="3536344">
                <a:moveTo>
                  <a:pt x="0" y="0"/>
                </a:moveTo>
                <a:lnTo>
                  <a:pt x="3536344" y="0"/>
                </a:lnTo>
                <a:lnTo>
                  <a:pt x="3536344" y="3536345"/>
                </a:lnTo>
                <a:lnTo>
                  <a:pt x="0" y="353634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4CC5C94-BEBF-2C06-75A4-CCFC156BF2DC}"/>
              </a:ext>
            </a:extLst>
          </p:cNvPr>
          <p:cNvSpPr txBox="1"/>
          <p:nvPr userDrawn="1"/>
        </p:nvSpPr>
        <p:spPr>
          <a:xfrm rot="-5326031">
            <a:off x="-418943" y="7308341"/>
            <a:ext cx="2415393" cy="780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340"/>
              </a:lnSpc>
            </a:pPr>
            <a:r>
              <a:rPr lang="en-US" sz="4529" dirty="0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WHY JOIN?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E72C102D-503A-7517-F2D8-9F255AEAC501}"/>
              </a:ext>
            </a:extLst>
          </p:cNvPr>
          <p:cNvSpPr/>
          <p:nvPr userDrawn="1"/>
        </p:nvSpPr>
        <p:spPr>
          <a:xfrm>
            <a:off x="372705" y="5307795"/>
            <a:ext cx="4279940" cy="596395"/>
          </a:xfrm>
          <a:prstGeom prst="roundRect">
            <a:avLst>
              <a:gd name="adj" fmla="val 50000"/>
            </a:avLst>
          </a:prstGeom>
          <a:solidFill>
            <a:srgbClr val="221E64"/>
          </a:solidFill>
          <a:ln>
            <a:solidFill>
              <a:srgbClr val="F7A81B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Text Placeholder 73">
            <a:extLst>
              <a:ext uri="{FF2B5EF4-FFF2-40B4-BE49-F238E27FC236}">
                <a16:creationId xmlns:a16="http://schemas.microsoft.com/office/drawing/2014/main" id="{B1DC7CFB-EF9A-5108-FD34-F6F96DF747A9}"/>
              </a:ext>
            </a:extLst>
          </p:cNvPr>
          <p:cNvSpPr txBox="1">
            <a:spLocks/>
          </p:cNvSpPr>
          <p:nvPr userDrawn="1"/>
        </p:nvSpPr>
        <p:spPr>
          <a:xfrm>
            <a:off x="471409" y="4837176"/>
            <a:ext cx="1811657" cy="3469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add DATE</a:t>
            </a:r>
          </a:p>
        </p:txBody>
      </p:sp>
      <p:sp>
        <p:nvSpPr>
          <p:cNvPr id="65" name="Text Placeholder 73">
            <a:extLst>
              <a:ext uri="{FF2B5EF4-FFF2-40B4-BE49-F238E27FC236}">
                <a16:creationId xmlns:a16="http://schemas.microsoft.com/office/drawing/2014/main" id="{6B4973B8-D767-7D0B-2D25-089C1D5F84D0}"/>
              </a:ext>
            </a:extLst>
          </p:cNvPr>
          <p:cNvSpPr txBox="1">
            <a:spLocks/>
          </p:cNvSpPr>
          <p:nvPr userDrawn="1"/>
        </p:nvSpPr>
        <p:spPr>
          <a:xfrm>
            <a:off x="2617839" y="4835866"/>
            <a:ext cx="1811657" cy="3469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add TIME</a:t>
            </a:r>
          </a:p>
        </p:txBody>
      </p:sp>
      <p:sp>
        <p:nvSpPr>
          <p:cNvPr id="66" name="Text Placeholder 79">
            <a:extLst>
              <a:ext uri="{FF2B5EF4-FFF2-40B4-BE49-F238E27FC236}">
                <a16:creationId xmlns:a16="http://schemas.microsoft.com/office/drawing/2014/main" id="{10D80478-F091-B657-57AD-AB0A5CDF746D}"/>
              </a:ext>
            </a:extLst>
          </p:cNvPr>
          <p:cNvSpPr txBox="1">
            <a:spLocks/>
          </p:cNvSpPr>
          <p:nvPr userDrawn="1"/>
        </p:nvSpPr>
        <p:spPr>
          <a:xfrm>
            <a:off x="2965425" y="9391996"/>
            <a:ext cx="3657600" cy="3635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221E6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add info</a:t>
            </a:r>
          </a:p>
        </p:txBody>
      </p:sp>
      <p:sp>
        <p:nvSpPr>
          <p:cNvPr id="67" name="Picture Placeholder 81">
            <a:extLst>
              <a:ext uri="{FF2B5EF4-FFF2-40B4-BE49-F238E27FC236}">
                <a16:creationId xmlns:a16="http://schemas.microsoft.com/office/drawing/2014/main" id="{82D0A48D-29CE-6B3C-EE1E-47D8CB635657}"/>
              </a:ext>
            </a:extLst>
          </p:cNvPr>
          <p:cNvSpPr txBox="1">
            <a:spLocks/>
          </p:cNvSpPr>
          <p:nvPr userDrawn="1"/>
        </p:nvSpPr>
        <p:spPr>
          <a:xfrm>
            <a:off x="443154" y="427973"/>
            <a:ext cx="1994685" cy="808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Club Logo</a:t>
            </a:r>
          </a:p>
        </p:txBody>
      </p:sp>
      <p:sp>
        <p:nvSpPr>
          <p:cNvPr id="68" name="Text Placeholder 77">
            <a:extLst>
              <a:ext uri="{FF2B5EF4-FFF2-40B4-BE49-F238E27FC236}">
                <a16:creationId xmlns:a16="http://schemas.microsoft.com/office/drawing/2014/main" id="{307EE1F2-BF7D-5592-EDCC-96F50CFC27D2}"/>
              </a:ext>
            </a:extLst>
          </p:cNvPr>
          <p:cNvSpPr txBox="1">
            <a:spLocks/>
          </p:cNvSpPr>
          <p:nvPr userDrawn="1"/>
        </p:nvSpPr>
        <p:spPr>
          <a:xfrm>
            <a:off x="598859" y="5423954"/>
            <a:ext cx="3830637" cy="396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LOCATION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457E09B-F606-1498-B2EA-700B7D19F8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BB4C23B-4014-38E6-C50A-D2CA637112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48EB3D1-DAF3-9F06-AFDF-F748AE6394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1A59B65-D2DA-3FB5-200D-0F41AD4CD76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45CF89D-6F7D-6629-9D15-591FEA59631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897AB32-C3F9-5073-CFC6-C1621A1310D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8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3B5489-F1BC-7018-DA71-C98D100EF0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4A3742-FB0E-C077-4913-3814654067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BCB54A-832F-5C02-D20E-8150739A05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863E7D6-548F-087C-AE57-73CD448A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254780-A6FA-8601-B029-DBF2C327DB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E3A909-D15E-D20D-B1C4-CB497C7F270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81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Custom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Montserrat</vt:lpstr>
      <vt:lpstr>Anton</vt:lpstr>
      <vt:lpstr>Be Vietnam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 Rotary Flyer</dc:title>
  <cp:lastModifiedBy>Fearnow, Jackie</cp:lastModifiedBy>
  <cp:revision>6</cp:revision>
  <dcterms:created xsi:type="dcterms:W3CDTF">2006-08-16T00:00:00Z</dcterms:created>
  <dcterms:modified xsi:type="dcterms:W3CDTF">2024-09-01T21:36:06Z</dcterms:modified>
  <dc:identifier>DAGPinyj55A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ec73f6c-70eb-4b84-9ffa-39fe698bd292_Enabled">
    <vt:lpwstr>true</vt:lpwstr>
  </property>
  <property fmtid="{D5CDD505-2E9C-101B-9397-08002B2CF9AE}" pid="3" name="MSIP_Label_7ec73f6c-70eb-4b84-9ffa-39fe698bd292_SetDate">
    <vt:lpwstr>2024-09-01T20:55:13Z</vt:lpwstr>
  </property>
  <property fmtid="{D5CDD505-2E9C-101B-9397-08002B2CF9AE}" pid="4" name="MSIP_Label_7ec73f6c-70eb-4b84-9ffa-39fe698bd292_Method">
    <vt:lpwstr>Privileged</vt:lpwstr>
  </property>
  <property fmtid="{D5CDD505-2E9C-101B-9397-08002B2CF9AE}" pid="5" name="MSIP_Label_7ec73f6c-70eb-4b84-9ffa-39fe698bd292_Name">
    <vt:lpwstr>Non-Business Information (NB)</vt:lpwstr>
  </property>
  <property fmtid="{D5CDD505-2E9C-101B-9397-08002B2CF9AE}" pid="6" name="MSIP_Label_7ec73f6c-70eb-4b84-9ffa-39fe698bd292_SiteId">
    <vt:lpwstr>906aefe9-76a7-4f65-b82d-5ec20775d5aa</vt:lpwstr>
  </property>
  <property fmtid="{D5CDD505-2E9C-101B-9397-08002B2CF9AE}" pid="7" name="MSIP_Label_7ec73f6c-70eb-4b84-9ffa-39fe698bd292_ActionId">
    <vt:lpwstr>d51fa39a-0895-488a-a07d-926a60b69a12</vt:lpwstr>
  </property>
  <property fmtid="{D5CDD505-2E9C-101B-9397-08002B2CF9AE}" pid="8" name="MSIP_Label_7ec73f6c-70eb-4b84-9ffa-39fe698bd292_ContentBits">
    <vt:lpwstr>0</vt:lpwstr>
  </property>
</Properties>
</file>