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3"/>
  </p:notesMasterIdLst>
  <p:handoutMasterIdLst>
    <p:handoutMasterId r:id="rId34"/>
  </p:handoutMasterIdLst>
  <p:sldIdLst>
    <p:sldId id="387" r:id="rId2"/>
    <p:sldId id="389" r:id="rId3"/>
    <p:sldId id="390" r:id="rId4"/>
    <p:sldId id="420" r:id="rId5"/>
    <p:sldId id="392" r:id="rId6"/>
    <p:sldId id="393" r:id="rId7"/>
    <p:sldId id="396" r:id="rId8"/>
    <p:sldId id="423" r:id="rId9"/>
    <p:sldId id="397" r:id="rId10"/>
    <p:sldId id="398" r:id="rId11"/>
    <p:sldId id="399" r:id="rId12"/>
    <p:sldId id="400" r:id="rId13"/>
    <p:sldId id="401" r:id="rId14"/>
    <p:sldId id="402" r:id="rId15"/>
    <p:sldId id="403" r:id="rId16"/>
    <p:sldId id="404" r:id="rId17"/>
    <p:sldId id="405" r:id="rId18"/>
    <p:sldId id="407" r:id="rId19"/>
    <p:sldId id="408" r:id="rId20"/>
    <p:sldId id="395" r:id="rId21"/>
    <p:sldId id="409" r:id="rId22"/>
    <p:sldId id="424" r:id="rId23"/>
    <p:sldId id="425" r:id="rId24"/>
    <p:sldId id="426" r:id="rId25"/>
    <p:sldId id="427" r:id="rId26"/>
    <p:sldId id="428" r:id="rId27"/>
    <p:sldId id="429" r:id="rId28"/>
    <p:sldId id="416" r:id="rId29"/>
    <p:sldId id="418" r:id="rId30"/>
    <p:sldId id="422" r:id="rId31"/>
    <p:sldId id="419" r:id="rId32"/>
  </p:sldIdLst>
  <p:sldSz cx="12399963" cy="664845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094">
          <p15:clr>
            <a:srgbClr val="A4A3A4"/>
          </p15:clr>
        </p15:guide>
        <p15:guide id="2" pos="390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1F60"/>
    <a:srgbClr val="267CCF"/>
    <a:srgbClr val="17458F"/>
    <a:srgbClr val="6B7348"/>
    <a:srgbClr val="FFBF41"/>
    <a:srgbClr val="217DD0"/>
    <a:srgbClr val="FFFFFF"/>
    <a:srgbClr val="FFBE10"/>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145C94-E628-4E84-AC92-68C309660219}" v="3" dt="2024-08-13T15:29:14.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67" autoAdjust="0"/>
    <p:restoredTop sz="92846" autoAdjust="0"/>
  </p:normalViewPr>
  <p:slideViewPr>
    <p:cSldViewPr snapToGrid="0">
      <p:cViewPr varScale="1">
        <p:scale>
          <a:sx n="86" d="100"/>
          <a:sy n="86" d="100"/>
        </p:scale>
        <p:origin x="228" y="84"/>
      </p:cViewPr>
      <p:guideLst>
        <p:guide orient="horz" pos="2094"/>
        <p:guide pos="390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68"/>
    </p:cViewPr>
  </p:sorterViewPr>
  <p:notesViewPr>
    <p:cSldViewPr snapToGrid="0">
      <p:cViewPr varScale="1">
        <p:scale>
          <a:sx n="67" d="100"/>
          <a:sy n="67" d="100"/>
        </p:scale>
        <p:origin x="327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arnow, Jackie" userId="02274ee1-51dc-4f2c-a654-2a9894a98a63" providerId="ADAL" clId="{EF145C94-E628-4E84-AC92-68C309660219}"/>
    <pc:docChg chg="custSel addSld delSld modSld sldOrd modMainMaster">
      <pc:chgData name="Fearnow, Jackie" userId="02274ee1-51dc-4f2c-a654-2a9894a98a63" providerId="ADAL" clId="{EF145C94-E628-4E84-AC92-68C309660219}" dt="2024-08-13T15:31:15.002" v="27"/>
      <pc:docMkLst>
        <pc:docMk/>
      </pc:docMkLst>
      <pc:sldChg chg="del">
        <pc:chgData name="Fearnow, Jackie" userId="02274ee1-51dc-4f2c-a654-2a9894a98a63" providerId="ADAL" clId="{EF145C94-E628-4E84-AC92-68C309660219}" dt="2024-08-13T15:28:43.548" v="14" actId="47"/>
        <pc:sldMkLst>
          <pc:docMk/>
          <pc:sldMk cId="4057102664" sldId="411"/>
        </pc:sldMkLst>
      </pc:sldChg>
      <pc:sldChg chg="del">
        <pc:chgData name="Fearnow, Jackie" userId="02274ee1-51dc-4f2c-a654-2a9894a98a63" providerId="ADAL" clId="{EF145C94-E628-4E84-AC92-68C309660219}" dt="2024-08-13T15:28:51.763" v="16" actId="47"/>
        <pc:sldMkLst>
          <pc:docMk/>
          <pc:sldMk cId="3085578492" sldId="412"/>
        </pc:sldMkLst>
      </pc:sldChg>
      <pc:sldChg chg="del">
        <pc:chgData name="Fearnow, Jackie" userId="02274ee1-51dc-4f2c-a654-2a9894a98a63" providerId="ADAL" clId="{EF145C94-E628-4E84-AC92-68C309660219}" dt="2024-08-13T15:29:34.661" v="23" actId="47"/>
        <pc:sldMkLst>
          <pc:docMk/>
          <pc:sldMk cId="1131968661" sldId="413"/>
        </pc:sldMkLst>
      </pc:sldChg>
      <pc:sldChg chg="del">
        <pc:chgData name="Fearnow, Jackie" userId="02274ee1-51dc-4f2c-a654-2a9894a98a63" providerId="ADAL" clId="{EF145C94-E628-4E84-AC92-68C309660219}" dt="2024-08-13T15:29:32.310" v="22" actId="47"/>
        <pc:sldMkLst>
          <pc:docMk/>
          <pc:sldMk cId="1937666808" sldId="414"/>
        </pc:sldMkLst>
      </pc:sldChg>
      <pc:sldChg chg="del">
        <pc:chgData name="Fearnow, Jackie" userId="02274ee1-51dc-4f2c-a654-2a9894a98a63" providerId="ADAL" clId="{EF145C94-E628-4E84-AC92-68C309660219}" dt="2024-08-13T15:29:30.416" v="21" actId="47"/>
        <pc:sldMkLst>
          <pc:docMk/>
          <pc:sldMk cId="4057739993" sldId="415"/>
        </pc:sldMkLst>
      </pc:sldChg>
      <pc:sldChg chg="ord">
        <pc:chgData name="Fearnow, Jackie" userId="02274ee1-51dc-4f2c-a654-2a9894a98a63" providerId="ADAL" clId="{EF145C94-E628-4E84-AC92-68C309660219}" dt="2024-08-13T15:31:15.002" v="27"/>
        <pc:sldMkLst>
          <pc:docMk/>
          <pc:sldMk cId="171343270" sldId="416"/>
        </pc:sldMkLst>
      </pc:sldChg>
      <pc:sldChg chg="del">
        <pc:chgData name="Fearnow, Jackie" userId="02274ee1-51dc-4f2c-a654-2a9894a98a63" providerId="ADAL" clId="{EF145C94-E628-4E84-AC92-68C309660219}" dt="2024-08-13T15:28:24.189" v="10" actId="47"/>
        <pc:sldMkLst>
          <pc:docMk/>
          <pc:sldMk cId="3831123387" sldId="421"/>
        </pc:sldMkLst>
      </pc:sldChg>
      <pc:sldChg chg="addSp delSp modSp mod chgLayout">
        <pc:chgData name="Fearnow, Jackie" userId="02274ee1-51dc-4f2c-a654-2a9894a98a63" providerId="ADAL" clId="{EF145C94-E628-4E84-AC92-68C309660219}" dt="2024-08-13T15:29:58.160" v="25" actId="700"/>
        <pc:sldMkLst>
          <pc:docMk/>
          <pc:sldMk cId="2173228545" sldId="422"/>
        </pc:sldMkLst>
        <pc:spChg chg="add mod">
          <ac:chgData name="Fearnow, Jackie" userId="02274ee1-51dc-4f2c-a654-2a9894a98a63" providerId="ADAL" clId="{EF145C94-E628-4E84-AC92-68C309660219}" dt="2024-08-13T15:29:58.160" v="25" actId="700"/>
          <ac:spMkLst>
            <pc:docMk/>
            <pc:sldMk cId="2173228545" sldId="422"/>
            <ac:spMk id="2" creationId="{F1BBB708-7473-DC6C-92E9-DECA13A8C271}"/>
          </ac:spMkLst>
        </pc:spChg>
        <pc:picChg chg="del">
          <ac:chgData name="Fearnow, Jackie" userId="02274ee1-51dc-4f2c-a654-2a9894a98a63" providerId="ADAL" clId="{EF145C94-E628-4E84-AC92-68C309660219}" dt="2024-08-13T15:29:53.459" v="24" actId="478"/>
          <ac:picMkLst>
            <pc:docMk/>
            <pc:sldMk cId="2173228545" sldId="422"/>
            <ac:picMk id="3" creationId="{A7838124-B3B3-8AFA-E5DE-C544D38B96A6}"/>
          </ac:picMkLst>
        </pc:picChg>
      </pc:sldChg>
      <pc:sldChg chg="addSp delSp modSp new mod modClrScheme chgLayout">
        <pc:chgData name="Fearnow, Jackie" userId="02274ee1-51dc-4f2c-a654-2a9894a98a63" providerId="ADAL" clId="{EF145C94-E628-4E84-AC92-68C309660219}" dt="2024-08-13T15:28:17.662" v="9" actId="700"/>
        <pc:sldMkLst>
          <pc:docMk/>
          <pc:sldMk cId="1357511233" sldId="424"/>
        </pc:sldMkLst>
        <pc:spChg chg="add del mod">
          <ac:chgData name="Fearnow, Jackie" userId="02274ee1-51dc-4f2c-a654-2a9894a98a63" providerId="ADAL" clId="{EF145C94-E628-4E84-AC92-68C309660219}" dt="2024-08-13T15:28:17.662" v="9" actId="700"/>
          <ac:spMkLst>
            <pc:docMk/>
            <pc:sldMk cId="1357511233" sldId="424"/>
            <ac:spMk id="2" creationId="{71415FF8-891E-8AE6-670F-0C0BC48382D0}"/>
          </ac:spMkLst>
        </pc:spChg>
        <pc:spChg chg="add del mod">
          <ac:chgData name="Fearnow, Jackie" userId="02274ee1-51dc-4f2c-a654-2a9894a98a63" providerId="ADAL" clId="{EF145C94-E628-4E84-AC92-68C309660219}" dt="2024-08-13T15:28:17.662" v="9" actId="700"/>
          <ac:spMkLst>
            <pc:docMk/>
            <pc:sldMk cId="1357511233" sldId="424"/>
            <ac:spMk id="3" creationId="{3FF34960-1D5E-EE7E-9D93-18E66699F401}"/>
          </ac:spMkLst>
        </pc:spChg>
        <pc:spChg chg="add del mod">
          <ac:chgData name="Fearnow, Jackie" userId="02274ee1-51dc-4f2c-a654-2a9894a98a63" providerId="ADAL" clId="{EF145C94-E628-4E84-AC92-68C309660219}" dt="2024-08-13T15:28:17.662" v="9" actId="700"/>
          <ac:spMkLst>
            <pc:docMk/>
            <pc:sldMk cId="1357511233" sldId="424"/>
            <ac:spMk id="4" creationId="{1DDEBEDD-09D4-A40D-D4D1-32A8948FF864}"/>
          </ac:spMkLst>
        </pc:spChg>
        <pc:spChg chg="add del mod">
          <ac:chgData name="Fearnow, Jackie" userId="02274ee1-51dc-4f2c-a654-2a9894a98a63" providerId="ADAL" clId="{EF145C94-E628-4E84-AC92-68C309660219}" dt="2024-08-13T15:28:17.662" v="9" actId="700"/>
          <ac:spMkLst>
            <pc:docMk/>
            <pc:sldMk cId="1357511233" sldId="424"/>
            <ac:spMk id="5" creationId="{1C5F4931-7F65-DED4-8C4F-CB93EBB2CEE8}"/>
          </ac:spMkLst>
        </pc:spChg>
        <pc:spChg chg="add del mod">
          <ac:chgData name="Fearnow, Jackie" userId="02274ee1-51dc-4f2c-a654-2a9894a98a63" providerId="ADAL" clId="{EF145C94-E628-4E84-AC92-68C309660219}" dt="2024-08-13T15:28:17.662" v="9" actId="700"/>
          <ac:spMkLst>
            <pc:docMk/>
            <pc:sldMk cId="1357511233" sldId="424"/>
            <ac:spMk id="6" creationId="{3F41453C-6832-F44A-0D82-9FA7CFD78103}"/>
          </ac:spMkLst>
        </pc:spChg>
        <pc:spChg chg="add del mod">
          <ac:chgData name="Fearnow, Jackie" userId="02274ee1-51dc-4f2c-a654-2a9894a98a63" providerId="ADAL" clId="{EF145C94-E628-4E84-AC92-68C309660219}" dt="2024-08-13T15:28:17.662" v="9" actId="700"/>
          <ac:spMkLst>
            <pc:docMk/>
            <pc:sldMk cId="1357511233" sldId="424"/>
            <ac:spMk id="7" creationId="{A9B82522-E418-D3C2-D89B-1E0471199E03}"/>
          </ac:spMkLst>
        </pc:spChg>
        <pc:spChg chg="add mod ord">
          <ac:chgData name="Fearnow, Jackie" userId="02274ee1-51dc-4f2c-a654-2a9894a98a63" providerId="ADAL" clId="{EF145C94-E628-4E84-AC92-68C309660219}" dt="2024-08-13T15:28:17.662" v="9" actId="700"/>
          <ac:spMkLst>
            <pc:docMk/>
            <pc:sldMk cId="1357511233" sldId="424"/>
            <ac:spMk id="8" creationId="{1A803305-0EA6-F7B6-7533-35CBC0F91AA4}"/>
          </ac:spMkLst>
        </pc:spChg>
        <pc:spChg chg="add mod ord">
          <ac:chgData name="Fearnow, Jackie" userId="02274ee1-51dc-4f2c-a654-2a9894a98a63" providerId="ADAL" clId="{EF145C94-E628-4E84-AC92-68C309660219}" dt="2024-08-13T15:28:17.662" v="9" actId="700"/>
          <ac:spMkLst>
            <pc:docMk/>
            <pc:sldMk cId="1357511233" sldId="424"/>
            <ac:spMk id="9" creationId="{F8045E7A-7E39-F87C-141D-5F4D164ECE8D}"/>
          </ac:spMkLst>
        </pc:spChg>
        <pc:spChg chg="add mod ord">
          <ac:chgData name="Fearnow, Jackie" userId="02274ee1-51dc-4f2c-a654-2a9894a98a63" providerId="ADAL" clId="{EF145C94-E628-4E84-AC92-68C309660219}" dt="2024-08-13T15:28:17.662" v="9" actId="700"/>
          <ac:spMkLst>
            <pc:docMk/>
            <pc:sldMk cId="1357511233" sldId="424"/>
            <ac:spMk id="10" creationId="{68935C62-DBD3-8A87-169C-B23DFEC93229}"/>
          </ac:spMkLst>
        </pc:spChg>
        <pc:spChg chg="add mod ord">
          <ac:chgData name="Fearnow, Jackie" userId="02274ee1-51dc-4f2c-a654-2a9894a98a63" providerId="ADAL" clId="{EF145C94-E628-4E84-AC92-68C309660219}" dt="2024-08-13T15:28:17.662" v="9" actId="700"/>
          <ac:spMkLst>
            <pc:docMk/>
            <pc:sldMk cId="1357511233" sldId="424"/>
            <ac:spMk id="11" creationId="{6CD74D5A-1303-9CC2-97CF-0501CEA6CB36}"/>
          </ac:spMkLst>
        </pc:spChg>
        <pc:spChg chg="add mod ord">
          <ac:chgData name="Fearnow, Jackie" userId="02274ee1-51dc-4f2c-a654-2a9894a98a63" providerId="ADAL" clId="{EF145C94-E628-4E84-AC92-68C309660219}" dt="2024-08-13T15:28:17.662" v="9" actId="700"/>
          <ac:spMkLst>
            <pc:docMk/>
            <pc:sldMk cId="1357511233" sldId="424"/>
            <ac:spMk id="12" creationId="{0253B26C-F851-869B-B4E0-B6CC5BD05EA1}"/>
          </ac:spMkLst>
        </pc:spChg>
        <pc:spChg chg="add mod ord">
          <ac:chgData name="Fearnow, Jackie" userId="02274ee1-51dc-4f2c-a654-2a9894a98a63" providerId="ADAL" clId="{EF145C94-E628-4E84-AC92-68C309660219}" dt="2024-08-13T15:28:17.662" v="9" actId="700"/>
          <ac:spMkLst>
            <pc:docMk/>
            <pc:sldMk cId="1357511233" sldId="424"/>
            <ac:spMk id="13" creationId="{D3867558-162D-63B3-75E1-0DA45B470530}"/>
          </ac:spMkLst>
        </pc:spChg>
        <pc:spChg chg="add mod ord">
          <ac:chgData name="Fearnow, Jackie" userId="02274ee1-51dc-4f2c-a654-2a9894a98a63" providerId="ADAL" clId="{EF145C94-E628-4E84-AC92-68C309660219}" dt="2024-08-13T15:28:17.662" v="9" actId="700"/>
          <ac:spMkLst>
            <pc:docMk/>
            <pc:sldMk cId="1357511233" sldId="424"/>
            <ac:spMk id="14" creationId="{62FFF1DC-C0E9-0768-7A65-A065FC319B27}"/>
          </ac:spMkLst>
        </pc:spChg>
        <pc:spChg chg="add mod ord">
          <ac:chgData name="Fearnow, Jackie" userId="02274ee1-51dc-4f2c-a654-2a9894a98a63" providerId="ADAL" clId="{EF145C94-E628-4E84-AC92-68C309660219}" dt="2024-08-13T15:28:17.662" v="9" actId="700"/>
          <ac:spMkLst>
            <pc:docMk/>
            <pc:sldMk cId="1357511233" sldId="424"/>
            <ac:spMk id="15" creationId="{C888A6FD-B871-A57A-C200-B32DF4FDA14A}"/>
          </ac:spMkLst>
        </pc:spChg>
      </pc:sldChg>
      <pc:sldChg chg="new del">
        <pc:chgData name="Fearnow, Jackie" userId="02274ee1-51dc-4f2c-a654-2a9894a98a63" providerId="ADAL" clId="{EF145C94-E628-4E84-AC92-68C309660219}" dt="2024-08-13T15:28:37.329" v="12" actId="47"/>
        <pc:sldMkLst>
          <pc:docMk/>
          <pc:sldMk cId="20480368" sldId="425"/>
        </pc:sldMkLst>
      </pc:sldChg>
      <pc:sldChg chg="new">
        <pc:chgData name="Fearnow, Jackie" userId="02274ee1-51dc-4f2c-a654-2a9894a98a63" providerId="ADAL" clId="{EF145C94-E628-4E84-AC92-68C309660219}" dt="2024-08-13T15:28:42.073" v="13" actId="680"/>
        <pc:sldMkLst>
          <pc:docMk/>
          <pc:sldMk cId="2014854366" sldId="425"/>
        </pc:sldMkLst>
      </pc:sldChg>
      <pc:sldChg chg="new">
        <pc:chgData name="Fearnow, Jackie" userId="02274ee1-51dc-4f2c-a654-2a9894a98a63" providerId="ADAL" clId="{EF145C94-E628-4E84-AC92-68C309660219}" dt="2024-08-13T15:28:49.384" v="15" actId="680"/>
        <pc:sldMkLst>
          <pc:docMk/>
          <pc:sldMk cId="1246919059" sldId="426"/>
        </pc:sldMkLst>
      </pc:sldChg>
      <pc:sldChg chg="new">
        <pc:chgData name="Fearnow, Jackie" userId="02274ee1-51dc-4f2c-a654-2a9894a98a63" providerId="ADAL" clId="{EF145C94-E628-4E84-AC92-68C309660219}" dt="2024-08-13T15:28:55.656" v="17" actId="680"/>
        <pc:sldMkLst>
          <pc:docMk/>
          <pc:sldMk cId="1549505778" sldId="427"/>
        </pc:sldMkLst>
      </pc:sldChg>
      <pc:sldChg chg="new">
        <pc:chgData name="Fearnow, Jackie" userId="02274ee1-51dc-4f2c-a654-2a9894a98a63" providerId="ADAL" clId="{EF145C94-E628-4E84-AC92-68C309660219}" dt="2024-08-13T15:29:23.995" v="19" actId="680"/>
        <pc:sldMkLst>
          <pc:docMk/>
          <pc:sldMk cId="697296348" sldId="428"/>
        </pc:sldMkLst>
      </pc:sldChg>
      <pc:sldChg chg="new">
        <pc:chgData name="Fearnow, Jackie" userId="02274ee1-51dc-4f2c-a654-2a9894a98a63" providerId="ADAL" clId="{EF145C94-E628-4E84-AC92-68C309660219}" dt="2024-08-13T15:29:28.035" v="20" actId="680"/>
        <pc:sldMkLst>
          <pc:docMk/>
          <pc:sldMk cId="2244666383" sldId="429"/>
        </pc:sldMkLst>
      </pc:sldChg>
      <pc:sldMasterChg chg="modSldLayout">
        <pc:chgData name="Fearnow, Jackie" userId="02274ee1-51dc-4f2c-a654-2a9894a98a63" providerId="ADAL" clId="{EF145C94-E628-4E84-AC92-68C309660219}" dt="2024-08-13T15:29:14.362" v="18"/>
        <pc:sldMasterMkLst>
          <pc:docMk/>
          <pc:sldMasterMk cId="2637905634" sldId="2147483685"/>
        </pc:sldMasterMkLst>
        <pc:sldLayoutChg chg="addSp modSp">
          <pc:chgData name="Fearnow, Jackie" userId="02274ee1-51dc-4f2c-a654-2a9894a98a63" providerId="ADAL" clId="{EF145C94-E628-4E84-AC92-68C309660219}" dt="2024-08-13T15:29:14.362" v="18"/>
          <pc:sldLayoutMkLst>
            <pc:docMk/>
            <pc:sldMasterMk cId="2637905634" sldId="2147483685"/>
            <pc:sldLayoutMk cId="4004131361" sldId="2147483704"/>
          </pc:sldLayoutMkLst>
          <pc:spChg chg="add mod">
            <ac:chgData name="Fearnow, Jackie" userId="02274ee1-51dc-4f2c-a654-2a9894a98a63" providerId="ADAL" clId="{EF145C94-E628-4E84-AC92-68C309660219}" dt="2024-08-13T15:29:14.362" v="18"/>
            <ac:spMkLst>
              <pc:docMk/>
              <pc:sldMasterMk cId="2637905634" sldId="2147483685"/>
              <pc:sldLayoutMk cId="4004131361" sldId="2147483704"/>
              <ac:spMk id="2" creationId="{E3CE619B-43F3-1F94-3BAE-83A8FC26C2FB}"/>
            </ac:spMkLst>
          </pc:spChg>
        </pc:sldLayoutChg>
        <pc:sldLayoutChg chg="addSp delSp modSp mod">
          <pc:chgData name="Fearnow, Jackie" userId="02274ee1-51dc-4f2c-a654-2a9894a98a63" providerId="ADAL" clId="{EF145C94-E628-4E84-AC92-68C309660219}" dt="2024-08-13T15:27:22.193" v="8" actId="167"/>
          <pc:sldLayoutMkLst>
            <pc:docMk/>
            <pc:sldMasterMk cId="2637905634" sldId="2147483685"/>
            <pc:sldLayoutMk cId="2759886303" sldId="2147483731"/>
          </pc:sldLayoutMkLst>
          <pc:spChg chg="add del">
            <ac:chgData name="Fearnow, Jackie" userId="02274ee1-51dc-4f2c-a654-2a9894a98a63" providerId="ADAL" clId="{EF145C94-E628-4E84-AC92-68C309660219}" dt="2024-08-13T15:27:03.680" v="2" actId="11529"/>
            <ac:spMkLst>
              <pc:docMk/>
              <pc:sldMasterMk cId="2637905634" sldId="2147483685"/>
              <pc:sldLayoutMk cId="2759886303" sldId="2147483731"/>
              <ac:spMk id="2" creationId="{33515ADC-717D-2456-CA6F-C3E703B3F383}"/>
            </ac:spMkLst>
          </pc:spChg>
          <pc:spChg chg="add mod ord">
            <ac:chgData name="Fearnow, Jackie" userId="02274ee1-51dc-4f2c-a654-2a9894a98a63" providerId="ADAL" clId="{EF145C94-E628-4E84-AC92-68C309660219}" dt="2024-08-13T15:27:11.098" v="5" actId="167"/>
            <ac:spMkLst>
              <pc:docMk/>
              <pc:sldMasterMk cId="2637905634" sldId="2147483685"/>
              <pc:sldLayoutMk cId="2759886303" sldId="2147483731"/>
              <ac:spMk id="3" creationId="{044E5D7D-272D-2760-EFD1-86899AC85B12}"/>
            </ac:spMkLst>
          </pc:spChg>
          <pc:spChg chg="add del">
            <ac:chgData name="Fearnow, Jackie" userId="02274ee1-51dc-4f2c-a654-2a9894a98a63" providerId="ADAL" clId="{EF145C94-E628-4E84-AC92-68C309660219}" dt="2024-08-13T15:27:18.849" v="6" actId="11529"/>
            <ac:spMkLst>
              <pc:docMk/>
              <pc:sldMasterMk cId="2637905634" sldId="2147483685"/>
              <pc:sldLayoutMk cId="2759886303" sldId="2147483731"/>
              <ac:spMk id="4" creationId="{7B7F23CC-54AA-DCA4-A8E5-D4526DAB9650}"/>
            </ac:spMkLst>
          </pc:spChg>
          <pc:spChg chg="add mod ord">
            <ac:chgData name="Fearnow, Jackie" userId="02274ee1-51dc-4f2c-a654-2a9894a98a63" providerId="ADAL" clId="{EF145C94-E628-4E84-AC92-68C309660219}" dt="2024-08-13T15:27:22.193" v="8" actId="167"/>
            <ac:spMkLst>
              <pc:docMk/>
              <pc:sldMasterMk cId="2637905634" sldId="2147483685"/>
              <pc:sldLayoutMk cId="2759886303" sldId="2147483731"/>
              <ac:spMk id="6" creationId="{587A8D14-30BE-5966-059E-CEAD3D99F4BF}"/>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FF03C8-F566-198B-F691-CC56D10B0D8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DAFF85-E991-8608-AE95-FEDA35D6042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E307A08-7FDD-4BFF-A442-9FDD61DB2A5A}" type="datetimeFigureOut">
              <a:rPr lang="en-US" smtClean="0"/>
              <a:t>8/13/2024</a:t>
            </a:fld>
            <a:endParaRPr lang="en-US"/>
          </a:p>
        </p:txBody>
      </p:sp>
      <p:sp>
        <p:nvSpPr>
          <p:cNvPr id="4" name="Footer Placeholder 3">
            <a:extLst>
              <a:ext uri="{FF2B5EF4-FFF2-40B4-BE49-F238E27FC236}">
                <a16:creationId xmlns:a16="http://schemas.microsoft.com/office/drawing/2014/main" id="{D5F19D8D-585F-8F6A-9435-81E575F192B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E58C0F-A962-7970-35C8-9FDF6952CA8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8FC1D49-EBED-4B54-AFBB-8E2AC08B28EB}" type="slidenum">
              <a:rPr lang="en-US" smtClean="0"/>
              <a:t>‹#›</a:t>
            </a:fld>
            <a:endParaRPr lang="en-US"/>
          </a:p>
        </p:txBody>
      </p:sp>
    </p:spTree>
    <p:extLst>
      <p:ext uri="{BB962C8B-B14F-4D97-AF65-F5344CB8AC3E}">
        <p14:creationId xmlns:p14="http://schemas.microsoft.com/office/powerpoint/2010/main" val="3977197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F664B-B80E-4225-ADE3-1E952A88C0B3}" type="datetimeFigureOut">
              <a:rPr lang="en-US" smtClean="0"/>
              <a:t>8/13/2024</a:t>
            </a:fld>
            <a:endParaRPr lang="en-US" dirty="0"/>
          </a:p>
        </p:txBody>
      </p:sp>
      <p:sp>
        <p:nvSpPr>
          <p:cNvPr id="4" name="Slide Image Placeholder 3"/>
          <p:cNvSpPr>
            <a:spLocks noGrp="1" noRot="1" noChangeAspect="1"/>
          </p:cNvSpPr>
          <p:nvPr>
            <p:ph type="sldImg" idx="2"/>
          </p:nvPr>
        </p:nvSpPr>
        <p:spPr>
          <a:xfrm>
            <a:off x="579438" y="1162050"/>
            <a:ext cx="585152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C868A6-5811-4CA3-9874-25F3423E7B47}" type="slidenum">
              <a:rPr lang="en-US" smtClean="0"/>
              <a:t>‹#›</a:t>
            </a:fld>
            <a:endParaRPr lang="en-US" dirty="0"/>
          </a:p>
        </p:txBody>
      </p:sp>
    </p:spTree>
    <p:extLst>
      <p:ext uri="{BB962C8B-B14F-4D97-AF65-F5344CB8AC3E}">
        <p14:creationId xmlns:p14="http://schemas.microsoft.com/office/powerpoint/2010/main" val="101773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Welcome to Discover Rotary. It is an honor to be with you and talk about how Rotary makes a difference in people’s lives around the world and right here at home. Let’s begin by having everyone do a brief 30 second introduction to include your name and vocation. For club members tell us what attracted you to Rotary and what keeps you coming back and for our guests, please tell us what sparked your interest in Rotary today.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I am </a:t>
            </a:r>
            <a:r>
              <a:rPr lang="en-US" sz="1800" dirty="0">
                <a:effectLst/>
                <a:highlight>
                  <a:srgbClr val="FFFF00"/>
                </a:highlight>
                <a:latin typeface="Open Sans" panose="020B0606030504020204" pitchFamily="34" charset="0"/>
                <a:ea typeface="Calibri" panose="020F0502020204030204" pitchFamily="34" charset="0"/>
                <a:cs typeface="Times New Roman" panose="02020603050405020304" pitchFamily="18" charset="0"/>
              </a:rPr>
              <a:t>_________</a:t>
            </a:r>
            <a:r>
              <a:rPr lang="en-US" sz="1800" dirty="0">
                <a:effectLst/>
                <a:latin typeface="Open Sans" panose="020B0606030504020204" pitchFamily="34" charset="0"/>
                <a:ea typeface="Calibri" panose="020F0502020204030204" pitchFamily="34" charset="0"/>
                <a:cs typeface="Times New Roman" panose="02020603050405020304" pitchFamily="18" charset="0"/>
              </a:rPr>
              <a:t> of the Rotary Club of </a:t>
            </a:r>
            <a:r>
              <a:rPr lang="en-US" sz="1800" dirty="0">
                <a:effectLst/>
                <a:highlight>
                  <a:srgbClr val="FFFF00"/>
                </a:highlight>
                <a:latin typeface="Open Sans" panose="020B0606030504020204" pitchFamily="34" charset="0"/>
                <a:ea typeface="Calibri" panose="020F0502020204030204" pitchFamily="34" charset="0"/>
                <a:cs typeface="Times New Roman" panose="02020603050405020304" pitchFamily="18" charset="0"/>
              </a:rPr>
              <a:t>[</a:t>
            </a:r>
            <a:r>
              <a:rPr lang="en-US" sz="1800" i="1" dirty="0">
                <a:effectLst/>
                <a:highlight>
                  <a:srgbClr val="FFFF00"/>
                </a:highlight>
                <a:latin typeface="Open Sans" panose="020B0606030504020204" pitchFamily="34" charset="0"/>
                <a:ea typeface="Calibri" panose="020F0502020204030204" pitchFamily="34" charset="0"/>
                <a:cs typeface="Times New Roman" panose="02020603050405020304" pitchFamily="18" charset="0"/>
              </a:rPr>
              <a:t>Insert</a:t>
            </a:r>
            <a:r>
              <a:rPr lang="en-US" sz="1800" dirty="0">
                <a:effectLst/>
                <a:highlight>
                  <a:srgbClr val="FFFF00"/>
                </a:highlight>
                <a:latin typeface="Open Sans" panose="020B0606030504020204" pitchFamily="34" charset="0"/>
                <a:ea typeface="Calibri" panose="020F0502020204030204" pitchFamily="34" charset="0"/>
                <a:cs typeface="Times New Roman" panose="02020603050405020304" pitchFamily="18" charset="0"/>
              </a:rPr>
              <a:t>]</a:t>
            </a:r>
            <a:r>
              <a:rPr lang="en-US" sz="1800" dirty="0">
                <a:effectLst/>
                <a:latin typeface="Open Sans" panose="020B0606030504020204" pitchFamily="34" charset="0"/>
                <a:ea typeface="Calibri" panose="020F0502020204030204" pitchFamily="34" charset="0"/>
                <a:cs typeface="Times New Roman" panose="02020603050405020304" pitchFamily="18" charset="0"/>
              </a:rPr>
              <a:t>.  (Brief intro of yourself)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a:t>
            </a:fld>
            <a:endParaRPr lang="en-US" dirty="0"/>
          </a:p>
        </p:txBody>
      </p:sp>
    </p:spTree>
    <p:extLst>
      <p:ext uri="{BB962C8B-B14F-4D97-AF65-F5344CB8AC3E}">
        <p14:creationId xmlns:p14="http://schemas.microsoft.com/office/powerpoint/2010/main" val="108252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commitment to service Rotary International has identified 7 Areas of Focus which help build international relationships, improve lives, create a better world, support peace and end polio forever. All critical humanitarian causes Rotarians have been working on for many years. </a:t>
            </a:r>
          </a:p>
          <a:p>
            <a:r>
              <a:rPr lang="en-US" dirty="0"/>
              <a:t>They include peacebuilding and conflict prevention, disease prevention and treatment, water, sanitation and hygiene, maternal and child health, basic education and literacy, community &amp; economic development and the newest focus, supporting the environment.</a:t>
            </a:r>
          </a:p>
        </p:txBody>
      </p:sp>
      <p:sp>
        <p:nvSpPr>
          <p:cNvPr id="4" name="Slide Number Placeholder 3"/>
          <p:cNvSpPr>
            <a:spLocks noGrp="1"/>
          </p:cNvSpPr>
          <p:nvPr>
            <p:ph type="sldNum" sz="quarter" idx="5"/>
          </p:nvPr>
        </p:nvSpPr>
        <p:spPr/>
        <p:txBody>
          <a:bodyPr/>
          <a:lstStyle/>
          <a:p>
            <a:fld id="{03C868A6-5811-4CA3-9874-25F3423E7B47}" type="slidenum">
              <a:rPr lang="en-US" smtClean="0"/>
              <a:t>10</a:t>
            </a:fld>
            <a:endParaRPr lang="en-US" dirty="0"/>
          </a:p>
        </p:txBody>
      </p:sp>
    </p:spTree>
    <p:extLst>
      <p:ext uri="{BB962C8B-B14F-4D97-AF65-F5344CB8AC3E}">
        <p14:creationId xmlns:p14="http://schemas.microsoft.com/office/powerpoint/2010/main" val="403088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Today over 70 million people are displaced as a direct result of conflict, violence, persecution, and human rights violations. Half of them are children. Rotarians refuse to accept conflict as a way of life. Rotary encourages conversations to foster understanding within and across cultures. We train adults and young leaders to prevent and mediate conflict and help refugees who have fled dangerous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11</a:t>
            </a:fld>
            <a:endParaRPr lang="en-US" dirty="0"/>
          </a:p>
        </p:txBody>
      </p:sp>
    </p:spTree>
    <p:extLst>
      <p:ext uri="{BB962C8B-B14F-4D97-AF65-F5344CB8AC3E}">
        <p14:creationId xmlns:p14="http://schemas.microsoft.com/office/powerpoint/2010/main" val="2060920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Rotarians educate and equip communities to stop the spread of life-threatening diseases like polio, malaria, HIV/AIDS, Alzheimer’s, multiple sclerosis, diabetes, Ebola, and Covid 19. We improve and expand access to low-cost and free health care in developing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12</a:t>
            </a:fld>
            <a:endParaRPr lang="en-US" dirty="0"/>
          </a:p>
        </p:txBody>
      </p:sp>
    </p:spTree>
    <p:extLst>
      <p:ext uri="{BB962C8B-B14F-4D97-AF65-F5344CB8AC3E}">
        <p14:creationId xmlns:p14="http://schemas.microsoft.com/office/powerpoint/2010/main" val="260715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Clean water, sanitation, and hygiene education are the basic necessities for a healthy environment and a productive life. Rotary has been involved in water and sanitation projects from the Philippines to Tanzania, India and Guatemala. We don’t just build wells and walk away. We share our expertise with community leaders and educators to make sure our projects succeed long-term.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13</a:t>
            </a:fld>
            <a:endParaRPr lang="en-US" dirty="0"/>
          </a:p>
        </p:txBody>
      </p:sp>
    </p:spTree>
    <p:extLst>
      <p:ext uri="{BB962C8B-B14F-4D97-AF65-F5344CB8AC3E}">
        <p14:creationId xmlns:p14="http://schemas.microsoft.com/office/powerpoint/2010/main" val="3674354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rPr>
              <a:t>We expand access to quality care so mothers and children everywhere can have the same opportunities for a healthy future. An estimated 6 million children under the age of five die each year because of malnutrition, inadequate health care and poor sanitation – all of which can be prevented.</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14</a:t>
            </a:fld>
            <a:endParaRPr lang="en-US" dirty="0"/>
          </a:p>
        </p:txBody>
      </p:sp>
    </p:spTree>
    <p:extLst>
      <p:ext uri="{BB962C8B-B14F-4D97-AF65-F5344CB8AC3E}">
        <p14:creationId xmlns:p14="http://schemas.microsoft.com/office/powerpoint/2010/main" val="135782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More than 775 million people over the age of 15 are illiterate. Our goal is to strengthen the capacity of communities to support basic education and literacy, reduce gender disparity in education, and increase adult literacy.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15</a:t>
            </a:fld>
            <a:endParaRPr lang="en-US" dirty="0"/>
          </a:p>
        </p:txBody>
      </p:sp>
    </p:spTree>
    <p:extLst>
      <p:ext uri="{BB962C8B-B14F-4D97-AF65-F5344CB8AC3E}">
        <p14:creationId xmlns:p14="http://schemas.microsoft.com/office/powerpoint/2010/main" val="228268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Rotarians carry out service projects that enhance economic and community development and create opportunities for decent and productive work for young and old. Entrepreneurs use microloans to become street venders, rickshaw drivers, weavers and tailors.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16</a:t>
            </a:fld>
            <a:endParaRPr lang="en-US" dirty="0"/>
          </a:p>
        </p:txBody>
      </p:sp>
    </p:spTree>
    <p:extLst>
      <p:ext uri="{BB962C8B-B14F-4D97-AF65-F5344CB8AC3E}">
        <p14:creationId xmlns:p14="http://schemas.microsoft.com/office/powerpoint/2010/main" val="148767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Open Sans" panose="020B0606030504020204" pitchFamily="34" charset="0"/>
                <a:ea typeface="Times New Roman" panose="02020603050405020304" pitchFamily="18" charset="0"/>
              </a:rPr>
              <a:t>Rotary has long supported activities that sustain the environment.  Last year we added the environment as a 7th area of focus formalizing our long-time community efforts and giving Rotary members more ways to increase global impact and extend our reach.  Additionally, Rotary made a formal pledge of $97 million to fund grants for sustainable, club-led projects in 2022.</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17</a:t>
            </a:fld>
            <a:endParaRPr lang="en-US" dirty="0"/>
          </a:p>
        </p:txBody>
      </p:sp>
    </p:spTree>
    <p:extLst>
      <p:ext uri="{BB962C8B-B14F-4D97-AF65-F5344CB8AC3E}">
        <p14:creationId xmlns:p14="http://schemas.microsoft.com/office/powerpoint/2010/main" val="3614220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the 1917 convention, outgoing RI President Arch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Klumph</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proposed setting up an endowment “for the purpose of doing good in the world.” That one idea, and an initial contribution of $26.50 set in motion a powerful force that has transformed millions of lives around the globe. Arch </a:t>
            </a:r>
            <a:r>
              <a:rPr lang="en-US" sz="1800" kern="120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Klumph</a:t>
            </a: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planted a seed and thanks to his vision, staunch advocacy and the extraordinary generosity of Rotarians worldwide, the Rotary Foundation has become one of the world’s leading humanitarian foundations.  And, The Rotary Foundation is so well run it has been awarded a 4-star rating (the highest possible) from Charity Navigator for 15 consecutive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18</a:t>
            </a:fld>
            <a:endParaRPr lang="en-US" dirty="0"/>
          </a:p>
        </p:txBody>
      </p:sp>
    </p:spTree>
    <p:extLst>
      <p:ext uri="{BB962C8B-B14F-4D97-AF65-F5344CB8AC3E}">
        <p14:creationId xmlns:p14="http://schemas.microsoft.com/office/powerpoint/2010/main" val="1955845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rPr>
              <a:t>The Rotary Foundation is best known for its work to end polio in the world. Polio Plus was launched in 1985 and has reached a 99.9% reduction in the number of polio cases world-wide. The Bill &amp; Melinda Gates Foundation joined Rotary in 2000 in our commitment to end polio. Rotary has committed to raise $50 million per year, a figure that the Gates Foundation matches with $100 million each year.  Other members of the Global Polio Eradication Initiative are WHO, UNICEF, the CDC and Gavi.</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rPr>
              <a:t>While many Rotary Clubs and Districts around the world are current Guinness World Record holders. Many do not know back in 2014 Rotary International set a Guinness World Records for the World's Biggest Commercial! More than 103,000 people from 171 countries have added their "this close" photo.</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19</a:t>
            </a:fld>
            <a:endParaRPr lang="en-US" dirty="0"/>
          </a:p>
        </p:txBody>
      </p:sp>
    </p:spTree>
    <p:extLst>
      <p:ext uri="{BB962C8B-B14F-4D97-AF65-F5344CB8AC3E}">
        <p14:creationId xmlns:p14="http://schemas.microsoft.com/office/powerpoint/2010/main" val="386718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rPr>
              <a:t>When we answer the question what is Rotary? We share that we are the most financially sound, largest, most powerful membership organization whose logo is recognized in more countries than any other logo in the world. Every minute of every day, we feed, we house, we vaccinate, educate, advocate, comfort and provide a variety of services. This is Rotary! </a:t>
            </a: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What is a Rotarian?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A Rotarian is a person who: Digs wells from which he or she will never drink, vaccinates children he or she may never meet, restores eyesight for those he or she will never see, builds housing he or she will never live in, educates children he or she will never know, plants trees he or she may never sit under. A Rotarian finds real happiness by helping others.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C868A6-5811-4CA3-9874-25F3423E7B47}" type="slidenum">
              <a:rPr lang="en-US" smtClean="0"/>
              <a:t>2</a:t>
            </a:fld>
            <a:endParaRPr lang="en-US" dirty="0"/>
          </a:p>
        </p:txBody>
      </p:sp>
    </p:spTree>
    <p:extLst>
      <p:ext uri="{BB962C8B-B14F-4D97-AF65-F5344CB8AC3E}">
        <p14:creationId xmlns:p14="http://schemas.microsoft.com/office/powerpoint/2010/main" val="3411016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 Sans" panose="020B0606030504020204" pitchFamily="34" charset="0"/>
                <a:ea typeface="Calibri" panose="020F0502020204030204" pitchFamily="34" charset="0"/>
              </a:rPr>
              <a:t>Stephanie Urchick is our RI President for 2024-25.  She calls home not too far from here and is a member of the Rotary Club of McMurray, Pennsylvania, USA.  Stephanie has chosen The Magic of Rotary as the RI theme this year. “Don’t misunderstand me – we are not going to end polio or bring peace to the world by waving a wand and saying some funny words</a:t>
            </a:r>
            <a:r>
              <a:rPr lang="en-US" sz="1800" dirty="0">
                <a:effectLst/>
                <a:latin typeface="Times New Roman" panose="02020603050405020304" pitchFamily="18" charset="0"/>
                <a:ea typeface="Times New Roman" panose="02020603050405020304" pitchFamily="18" charset="0"/>
              </a:rPr>
              <a:t> </a:t>
            </a:r>
            <a:r>
              <a:rPr lang="en-US" sz="1800" dirty="0">
                <a:effectLst/>
                <a:latin typeface="Open Sans" panose="020B0606030504020204" pitchFamily="34" charset="0"/>
                <a:ea typeface="Calibri" panose="020F0502020204030204" pitchFamily="34" charset="0"/>
              </a:rPr>
              <a:t>“It’s up to you. You create the magic with every project completed, every dollar donated, and every new member.”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Calibri" panose="020F0502020204030204" pitchFamily="34" charset="0"/>
              </a:rPr>
              <a:t>During her theme announcement at the Rotary International Assembly back in January, Urchick urged members to champion Rotary’s Action Plan, find a balance between continuity and change, and work for peace. She plans to host a presidential peace conference in 2025 with the theme “Healing in a Divided World.”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Calibri" panose="020F0502020204030204" pitchFamily="34" charset="0"/>
              </a:rPr>
              <a:t>“The plan is all about building on our best ideas, not abandoning them,” she said. “We face a tough balancing act. We must change ourselves and stay true to who we are.”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20</a:t>
            </a:fld>
            <a:endParaRPr lang="en-US" dirty="0"/>
          </a:p>
        </p:txBody>
      </p:sp>
    </p:spTree>
    <p:extLst>
      <p:ext uri="{BB962C8B-B14F-4D97-AF65-F5344CB8AC3E}">
        <p14:creationId xmlns:p14="http://schemas.microsoft.com/office/powerpoint/2010/main" val="224405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Rotary Club of </a:t>
            </a:r>
            <a:r>
              <a:rPr lang="en-US" sz="1800" dirty="0">
                <a:effectLst/>
                <a:highlight>
                  <a:srgbClr val="FFFF00"/>
                </a:highlight>
                <a:latin typeface="Open Sans" panose="020B0606030504020204" pitchFamily="34" charset="0"/>
                <a:ea typeface="Calibri" panose="020F0502020204030204" pitchFamily="34" charset="0"/>
                <a:cs typeface="Times New Roman" panose="02020603050405020304" pitchFamily="18" charset="0"/>
              </a:rPr>
              <a:t>[insert]</a:t>
            </a:r>
            <a:r>
              <a:rPr lang="en-US" sz="1800" dirty="0">
                <a:effectLst/>
                <a:latin typeface="Open Sans" panose="020B0606030504020204" pitchFamily="34" charset="0"/>
                <a:ea typeface="Calibri" panose="020F0502020204030204" pitchFamily="34" charset="0"/>
                <a:cs typeface="Times New Roman" panose="02020603050405020304" pitchFamily="18" charset="0"/>
              </a:rPr>
              <a:t> is one of 62 clubs in District 7360 that includes Central Pennsylvania as well as Western Maryland and the Eastern Panhandle of West Virginia. Our 2024-25 District Governor is Pam Wagoner. Pam’s home club is the Rotary Club of Martinsburg, WV. She has been a Rotarian most of her life, she is also a small business owner who creates breathtaking one of a kind floral arrangements for her customers. Pam has often shared about how process in becoming our District Governor has been one of the most humbling and unbelievable experiences she has ever had.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21</a:t>
            </a:fld>
            <a:endParaRPr lang="en-US" dirty="0"/>
          </a:p>
        </p:txBody>
      </p:sp>
    </p:spTree>
    <p:extLst>
      <p:ext uri="{BB962C8B-B14F-4D97-AF65-F5344CB8AC3E}">
        <p14:creationId xmlns:p14="http://schemas.microsoft.com/office/powerpoint/2010/main" val="374707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Jurgen Marx (</a:t>
            </a:r>
            <a:r>
              <a:rPr lang="en-US" sz="1800" dirty="0" err="1">
                <a:effectLst/>
                <a:latin typeface="Open Sans" panose="020B0606030504020204" pitchFamily="34" charset="0"/>
                <a:ea typeface="Calibri" panose="020F0502020204030204" pitchFamily="34" charset="0"/>
                <a:cs typeface="Times New Roman" panose="02020603050405020304" pitchFamily="18" charset="0"/>
              </a:rPr>
              <a:t>Badenhorst</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 photographer from Pretoria, South Africa, uses his skills to capture the emotions of participants in Rotary member-led public health programs around the world.</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“I grew up in South Africa and have always heard about Rotary. When I was a kid, I would always see people from Rotary outside a church or on the streets, distributing food, helping people and I would always wonder who they were. And then, in 2004, I got an opportunity to work with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28</a:t>
            </a:fld>
            <a:endParaRPr lang="en-US" dirty="0"/>
          </a:p>
        </p:txBody>
      </p:sp>
    </p:spTree>
    <p:extLst>
      <p:ext uri="{BB962C8B-B14F-4D97-AF65-F5344CB8AC3E}">
        <p14:creationId xmlns:p14="http://schemas.microsoft.com/office/powerpoint/2010/main" val="123443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Friendship / Fellowship / Community, Business Development, Personal Growth and Development, Leadership Development, Citizenship in the Community, Continuing Education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Fun (with a purpose), Prestige, Citizenship in the World, Assistance When Traveling, Public Speaking Skills, Entertainment, Development of Social Skills, Family Programs, Vocational Skills, The Development of Ethics, Cultural Awareness, Nice People, Absence of an Official Creed, Opportunity to Serve. </a:t>
            </a:r>
          </a:p>
          <a:p>
            <a:pPr marL="0" marR="0">
              <a:lnSpc>
                <a:spcPct val="107000"/>
              </a:lnSpc>
              <a:spcBef>
                <a:spcPts val="0"/>
              </a:spcBef>
              <a:spcAft>
                <a:spcPts val="0"/>
              </a:spcAft>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Just to name a few.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C868A6-5811-4CA3-9874-25F3423E7B47}" type="slidenum">
              <a:rPr lang="en-US" smtClean="0"/>
              <a:t>29</a:t>
            </a:fld>
            <a:endParaRPr lang="en-US" dirty="0"/>
          </a:p>
        </p:txBody>
      </p:sp>
    </p:spTree>
    <p:extLst>
      <p:ext uri="{BB962C8B-B14F-4D97-AF65-F5344CB8AC3E}">
        <p14:creationId xmlns:p14="http://schemas.microsoft.com/office/powerpoint/2010/main" val="1751994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“If you’re in the luckiest 1% of humanity, you owe it to the rest of humanity to think of the other 99%.” -Warren Buffett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Not all heroes wear capes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“Every great dream begins with a dreamer. Always remember, you have within you the strength, the patience and the passion to reach for the stars to change the world.”-Harriet Tubman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C868A6-5811-4CA3-9874-25F3423E7B47}" type="slidenum">
              <a:rPr lang="en-US" smtClean="0"/>
              <a:t>30</a:t>
            </a:fld>
            <a:endParaRPr lang="en-US" dirty="0"/>
          </a:p>
        </p:txBody>
      </p:sp>
    </p:spTree>
    <p:extLst>
      <p:ext uri="{BB962C8B-B14F-4D97-AF65-F5344CB8AC3E}">
        <p14:creationId xmlns:p14="http://schemas.microsoft.com/office/powerpoint/2010/main" val="440660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 Sans" panose="020B0606030504020204" pitchFamily="34" charset="0"/>
                <a:ea typeface="Calibri" panose="020F0502020204030204" pitchFamily="34" charset="0"/>
                <a:cs typeface="Times New Roman" panose="02020603050405020304" pitchFamily="18" charset="0"/>
              </a:rPr>
              <a:t>Welcome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31</a:t>
            </a:fld>
            <a:endParaRPr lang="en-US" dirty="0"/>
          </a:p>
        </p:txBody>
      </p:sp>
    </p:spTree>
    <p:extLst>
      <p:ext uri="{BB962C8B-B14F-4D97-AF65-F5344CB8AC3E}">
        <p14:creationId xmlns:p14="http://schemas.microsoft.com/office/powerpoint/2010/main" val="180088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Rotarians are people of action guided by a strong vision. Together we see a world where people unite and take action to create lasting change – across the globe, in our communities and in ourselves.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This vision has guided our mission for over 119 years. We provide service to others, promote integrity, and advance world understanding, goodwill, and peace through our fellowship of business, professional, and community leaders.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3</a:t>
            </a:fld>
            <a:endParaRPr lang="en-US" dirty="0"/>
          </a:p>
        </p:txBody>
      </p:sp>
    </p:spTree>
    <p:extLst>
      <p:ext uri="{BB962C8B-B14F-4D97-AF65-F5344CB8AC3E}">
        <p14:creationId xmlns:p14="http://schemas.microsoft.com/office/powerpoint/2010/main" val="257546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 Sans" panose="020B0606030504020204" pitchFamily="34" charset="0"/>
                <a:ea typeface="Calibri" panose="020F0502020204030204" pitchFamily="34" charset="0"/>
              </a:rPr>
              <a:t>Rotary International was created and founded by Paul Harris, a Lawyer from Chicago. Values and hard work were engrained in Paul Harris during  childhood. At the age of three he and his brother, Cecil, were sent from their home in Wisconsin to live with their grandparents in Wallingford, VT where they would both learn about hard work and get an education. The schoolhouse he attended as a child is still used to this day as a meeting location for the Rotary Club of Wallingford.</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Calibri" panose="020F0502020204030204" pitchFamily="34" charset="0"/>
              </a:rPr>
              <a:t>After grade school, Paul attended the Vermont Military Academy after grade school. While attending the academy he was expelled for his assistance to an underground organization. He shared that he was innocent of the act he was accused of however the expulsion stood. Paul would go on to have a short academic career at Princeton University his departure was on much different terms, he returned home after the passing of his grandfather where he worked hard for a few years before going to the University of Iowa and graduating with a law degree in 1891.</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Calibri" panose="020F0502020204030204" pitchFamily="34" charset="0"/>
              </a:rPr>
              <a:t>You can see Paul over the years until his passing in 1947 at the age of 78 after a prolonged illness. His death prompted an outpouring of contributions from around the world and his name continues to evoke the passion and support of Rotarians and friends of Rotary.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4</a:t>
            </a:fld>
            <a:endParaRPr lang="en-US" dirty="0"/>
          </a:p>
        </p:txBody>
      </p:sp>
    </p:spTree>
    <p:extLst>
      <p:ext uri="{BB962C8B-B14F-4D97-AF65-F5344CB8AC3E}">
        <p14:creationId xmlns:p14="http://schemas.microsoft.com/office/powerpoint/2010/main" val="321948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rPr>
              <a:t>Paul Harris gathered some friends in 1905 for fellowship and it grew from there. Meetings rotated from office to office which is how “Rotary” got its name. Their first community service project was a public toilet outside Chicago's City Hall.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5</a:t>
            </a:fld>
            <a:endParaRPr lang="en-US" dirty="0"/>
          </a:p>
        </p:txBody>
      </p:sp>
    </p:spTree>
    <p:extLst>
      <p:ext uri="{BB962C8B-B14F-4D97-AF65-F5344CB8AC3E}">
        <p14:creationId xmlns:p14="http://schemas.microsoft.com/office/powerpoint/2010/main" val="21965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first national Rotary convention was held in Chicago in 1910, look at all the banners from different clubs around the country. Los Angeles, San Francisco, Boston, St Louis, Seattle, Takoma, New York, Portland, New Orleans, Kansas City, Detroit and even Milwaukee.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While many things have not changed over the years you can see the evolution of our Rotary emblem since the beginning to where we are today.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6</a:t>
            </a:fld>
            <a:endParaRPr lang="en-US" dirty="0"/>
          </a:p>
        </p:txBody>
      </p:sp>
    </p:spTree>
    <p:extLst>
      <p:ext uri="{BB962C8B-B14F-4D97-AF65-F5344CB8AC3E}">
        <p14:creationId xmlns:p14="http://schemas.microsoft.com/office/powerpoint/2010/main" val="211019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Our Guiding Principles include The Object of Rotary, The Four-Way Test and Avenues of service. These principles have been developed over the years to provide Rotarians with a strong, common purpose and direction. They serve as a foundation for our relationships with each other and the action we take in the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Object of Rotary is to encourage and foster the ideal of service as a basis of worthy enterprise and to encourage and foster.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 Four-Way Test is a nonpartisan and nonsectarian ethical guide for Rotarians to use for their personal and professional relationships. The test has been translated into more than 100 languages, and Rotarians recite it at club meetings: Of the things we think, say or 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Lastly, we channel our commitment to service at home and abroad through five Avenues of Service, which are the foundation of club activity.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dirty="0"/>
          </a:p>
        </p:txBody>
      </p:sp>
    </p:spTree>
    <p:extLst>
      <p:ext uri="{BB962C8B-B14F-4D97-AF65-F5344CB8AC3E}">
        <p14:creationId xmlns:p14="http://schemas.microsoft.com/office/powerpoint/2010/main" val="2453015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Four-Way Test is now used by Rotarians world-wide as a moral code for personal and business relationships. It was developed by Herbert J. Taylor after he was asked to take charge of the Aluminum Products Distribution Company which was facing bankruptcy. Ten years later it was adopted by Rotary, ten years prior to Herbert service as Rotary Internationals President.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Many Rotarians (known for their sense of humor) added a fifth question: Is it fun? because it is important to us to have fun together no matter what we are doing. As it turns out there is a song about the Four Way Test too, I’d be happy to give it a try, but I think it best for all of us if we just skip that part.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dirty="0"/>
          </a:p>
        </p:txBody>
      </p:sp>
    </p:spTree>
    <p:extLst>
      <p:ext uri="{BB962C8B-B14F-4D97-AF65-F5344CB8AC3E}">
        <p14:creationId xmlns:p14="http://schemas.microsoft.com/office/powerpoint/2010/main" val="73926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Those Five Avenues of Service 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Club Service: A vibrant Rotary Club is characterized by strong leadership, fellowship and membership growth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Vocational Service: Putting our skills and expertise to work for Rotary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Community Service: Responding to the needs of our local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International Service: Improving the lives of people around the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Youth Service: Developing future Rotarians through leadership development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9</a:t>
            </a:fld>
            <a:endParaRPr lang="en-US" dirty="0"/>
          </a:p>
        </p:txBody>
      </p:sp>
    </p:spTree>
    <p:extLst>
      <p:ext uri="{BB962C8B-B14F-4D97-AF65-F5344CB8AC3E}">
        <p14:creationId xmlns:p14="http://schemas.microsoft.com/office/powerpoint/2010/main" val="1937080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0.jfif"/><Relationship Id="rId3" Type="http://schemas.openxmlformats.org/officeDocument/2006/relationships/image" Target="../media/image45.jfif"/><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Master" Target="../slideMasters/slideMaster1.xml"/><Relationship Id="rId6" Type="http://schemas.openxmlformats.org/officeDocument/2006/relationships/image" Target="../media/image48.jpg"/><Relationship Id="rId5" Type="http://schemas.openxmlformats.org/officeDocument/2006/relationships/image" Target="../media/image47.jfif"/><Relationship Id="rId4" Type="http://schemas.openxmlformats.org/officeDocument/2006/relationships/image" Target="../media/image46.jpg"/><Relationship Id="rId9" Type="http://schemas.openxmlformats.org/officeDocument/2006/relationships/image" Target="../media/image5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g"/><Relationship Id="rId2"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5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62.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26.png"/><Relationship Id="rId2" Type="http://schemas.openxmlformats.org/officeDocument/2006/relationships/image" Target="../media/image63.jpg"/><Relationship Id="rId1" Type="http://schemas.openxmlformats.org/officeDocument/2006/relationships/slideMaster" Target="../slideMasters/slideMaster1.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74.jpeg"/><Relationship Id="rId4" Type="http://schemas.openxmlformats.org/officeDocument/2006/relationships/image" Target="../media/image7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9.jpg"/><Relationship Id="rId2" Type="http://schemas.openxmlformats.org/officeDocument/2006/relationships/image" Target="../media/image75.jpeg"/><Relationship Id="rId1" Type="http://schemas.openxmlformats.org/officeDocument/2006/relationships/slideMaster" Target="../slideMasters/slideMaster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8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Master" Target="../slideMasters/slideMaster1.xml"/><Relationship Id="rId4" Type="http://schemas.openxmlformats.org/officeDocument/2006/relationships/image" Target="../media/image8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g"/><Relationship Id="rId7" Type="http://schemas.openxmlformats.org/officeDocument/2006/relationships/image" Target="../media/image91.jpeg"/><Relationship Id="rId2" Type="http://schemas.openxmlformats.org/officeDocument/2006/relationships/image" Target="../media/image86.jpg"/><Relationship Id="rId1" Type="http://schemas.openxmlformats.org/officeDocument/2006/relationships/slideMaster" Target="../slideMasters/slideMaster1.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9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1.xml"/><Relationship Id="rId5" Type="http://schemas.openxmlformats.org/officeDocument/2006/relationships/image" Target="../media/image99.jpeg"/><Relationship Id="rId4" Type="http://schemas.openxmlformats.org/officeDocument/2006/relationships/image" Target="../media/image98.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Master" Target="../slideMasters/slideMaster1.xml"/><Relationship Id="rId5" Type="http://schemas.openxmlformats.org/officeDocument/2006/relationships/image" Target="../media/image104.jpeg"/><Relationship Id="rId4" Type="http://schemas.openxmlformats.org/officeDocument/2006/relationships/image" Target="../media/image103.jpe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109.jpeg"/><Relationship Id="rId5" Type="http://schemas.openxmlformats.org/officeDocument/2006/relationships/image" Target="../media/image108.jp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4.jpeg"/><Relationship Id="rId1" Type="http://schemas.openxmlformats.org/officeDocument/2006/relationships/slideMaster" Target="../slideMasters/slideMaster1.xml"/><Relationship Id="rId4" Type="http://schemas.openxmlformats.org/officeDocument/2006/relationships/image" Target="../media/image1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COVER ROTARY COV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D9CBCE-898E-26A5-F49D-2D2833DBD1E2}"/>
              </a:ext>
            </a:extLst>
          </p:cNvPr>
          <p:cNvSpPr txBox="1"/>
          <p:nvPr userDrawn="1"/>
        </p:nvSpPr>
        <p:spPr>
          <a:xfrm>
            <a:off x="2811994" y="1653407"/>
            <a:ext cx="7915563" cy="76944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Welcome to </a:t>
            </a:r>
            <a:r>
              <a:rPr lang="en-US" sz="4400" b="1" i="1" dirty="0">
                <a:latin typeface="Open Sans" panose="020B0606030504020204" pitchFamily="34" charset="0"/>
                <a:ea typeface="Open Sans" panose="020B0606030504020204" pitchFamily="34" charset="0"/>
                <a:cs typeface="Open Sans" panose="020B0606030504020204" pitchFamily="34" charset="0"/>
              </a:rPr>
              <a:t>Discover Rotary</a:t>
            </a:r>
          </a:p>
        </p:txBody>
      </p:sp>
      <p:pic>
        <p:nvPicPr>
          <p:cNvPr id="7" name="Picture 2" descr="Welcome | Rotary District 5870">
            <a:extLst>
              <a:ext uri="{FF2B5EF4-FFF2-40B4-BE49-F238E27FC236}">
                <a16:creationId xmlns:a16="http://schemas.microsoft.com/office/drawing/2014/main" id="{79716163-3CE5-6FC9-9FAD-CA1CCE9355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89823" y="8433"/>
            <a:ext cx="5220315" cy="15605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person, building, man, holding&#10;&#10;Description automatically generated">
            <a:extLst>
              <a:ext uri="{FF2B5EF4-FFF2-40B4-BE49-F238E27FC236}">
                <a16:creationId xmlns:a16="http://schemas.microsoft.com/office/drawing/2014/main" id="{C1B19D6C-C504-D1F3-6B3D-9FE42E77B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0533" y="2605738"/>
            <a:ext cx="4093458" cy="2838131"/>
          </a:xfrm>
          <a:prstGeom prst="rect">
            <a:avLst/>
          </a:prstGeom>
          <a:ln w="57150">
            <a:solidFill>
              <a:schemeClr val="accent1">
                <a:lumMod val="50000"/>
              </a:schemeClr>
            </a:solidFill>
          </a:ln>
        </p:spPr>
      </p:pic>
      <p:pic>
        <p:nvPicPr>
          <p:cNvPr id="13" name="Picture 12" descr="A group of people around each other&#10;&#10;Description automatically generated">
            <a:extLst>
              <a:ext uri="{FF2B5EF4-FFF2-40B4-BE49-F238E27FC236}">
                <a16:creationId xmlns:a16="http://schemas.microsoft.com/office/drawing/2014/main" id="{E5099463-3495-EC51-D30E-77096BD555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972" y="2595860"/>
            <a:ext cx="4215047" cy="2838131"/>
          </a:xfrm>
          <a:prstGeom prst="rect">
            <a:avLst/>
          </a:prstGeom>
          <a:ln w="57150">
            <a:solidFill>
              <a:schemeClr val="accent1">
                <a:lumMod val="50000"/>
              </a:schemeClr>
            </a:solidFill>
          </a:ln>
        </p:spPr>
      </p:pic>
      <p:pic>
        <p:nvPicPr>
          <p:cNvPr id="14" name="Picture 13" descr="A group of people in a park&#10;&#10;Description automatically generated">
            <a:extLst>
              <a:ext uri="{FF2B5EF4-FFF2-40B4-BE49-F238E27FC236}">
                <a16:creationId xmlns:a16="http://schemas.microsoft.com/office/drawing/2014/main" id="{C3DA0D00-39B3-1BFA-4AAC-1C2F7096E68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45073" y="2600799"/>
            <a:ext cx="3985460" cy="2838131"/>
          </a:xfrm>
          <a:prstGeom prst="rect">
            <a:avLst/>
          </a:prstGeom>
          <a:ln w="57150">
            <a:solidFill>
              <a:schemeClr val="accent1">
                <a:lumMod val="50000"/>
              </a:schemeClr>
            </a:solidFill>
          </a:ln>
        </p:spPr>
      </p:pic>
    </p:spTree>
    <p:extLst>
      <p:ext uri="{BB962C8B-B14F-4D97-AF65-F5344CB8AC3E}">
        <p14:creationId xmlns:p14="http://schemas.microsoft.com/office/powerpoint/2010/main" val="322430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UIDING PRINCIPALS">
    <p:spTree>
      <p:nvGrpSpPr>
        <p:cNvPr id="1" name=""/>
        <p:cNvGrpSpPr/>
        <p:nvPr/>
      </p:nvGrpSpPr>
      <p:grpSpPr>
        <a:xfrm>
          <a:off x="0" y="0"/>
          <a:ext cx="0" cy="0"/>
          <a:chOff x="0" y="0"/>
          <a:chExt cx="0" cy="0"/>
        </a:xfrm>
      </p:grpSpPr>
      <p:pic>
        <p:nvPicPr>
          <p:cNvPr id="3" name="Picture 4" descr="Guiding Principles of Rotary | Rotary Club of Agawam">
            <a:extLst>
              <a:ext uri="{FF2B5EF4-FFF2-40B4-BE49-F238E27FC236}">
                <a16:creationId xmlns:a16="http://schemas.microsoft.com/office/drawing/2014/main" id="{49C61AC5-55D7-4947-FA28-8BF8DF16E47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8301" y="957951"/>
            <a:ext cx="3508448" cy="4503027"/>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4" name="Picture 10" descr="Our Guiding Principles | Rotary Club of Hong Kong South">
            <a:extLst>
              <a:ext uri="{FF2B5EF4-FFF2-40B4-BE49-F238E27FC236}">
                <a16:creationId xmlns:a16="http://schemas.microsoft.com/office/drawing/2014/main" id="{0F1C6056-A950-3A2C-DD51-F1732D79531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03214" y="957952"/>
            <a:ext cx="3508448" cy="4503027"/>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5" name="Picture 12" descr="About Rotary | MyLearning">
            <a:extLst>
              <a:ext uri="{FF2B5EF4-FFF2-40B4-BE49-F238E27FC236}">
                <a16:creationId xmlns:a16="http://schemas.microsoft.com/office/drawing/2014/main" id="{B00E2E61-4DA8-AAC3-D0FB-BA591A42869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46295" y="957952"/>
            <a:ext cx="3507372" cy="4503027"/>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23923-46A6-E0F8-BBCE-6F3C36A83CE8}"/>
              </a:ext>
            </a:extLst>
          </p:cNvPr>
          <p:cNvSpPr txBox="1"/>
          <p:nvPr userDrawn="1"/>
        </p:nvSpPr>
        <p:spPr>
          <a:xfrm>
            <a:off x="361004" y="187202"/>
            <a:ext cx="12038959" cy="593496"/>
          </a:xfrm>
          <a:prstGeom prst="rect">
            <a:avLst/>
          </a:prstGeom>
          <a:noFill/>
        </p:spPr>
        <p:txBody>
          <a:bodyPr wrap="square">
            <a:spAutoFit/>
          </a:bodyPr>
          <a:lstStyle/>
          <a:p>
            <a:pPr marL="0" marR="0" algn="ctr">
              <a:lnSpc>
                <a:spcPct val="107000"/>
              </a:lnSpc>
              <a:spcBef>
                <a:spcPts val="0"/>
              </a:spcBef>
              <a:spcAft>
                <a:spcPts val="800"/>
              </a:spcAft>
            </a:pPr>
            <a:r>
              <a:rPr lang="en-US" sz="3200" b="1" i="0"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rPr>
              <a:t>ROTARY’S GUIDING PRINCIPLES</a:t>
            </a:r>
            <a:endParaRPr lang="en-US" b="1"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2BCF9C7C-7507-F2A1-0E4B-4EAE4636DDB0}"/>
              </a:ext>
            </a:extLst>
          </p:cNvPr>
          <p:cNvSpPr txBox="1"/>
          <p:nvPr userDrawn="1"/>
        </p:nvSpPr>
        <p:spPr>
          <a:xfrm>
            <a:off x="180501" y="5638231"/>
            <a:ext cx="12038959" cy="991875"/>
          </a:xfrm>
          <a:prstGeom prst="rect">
            <a:avLst/>
          </a:prstGeom>
          <a:noFill/>
        </p:spPr>
        <p:txBody>
          <a:bodyPr wrap="square">
            <a:spAutoFit/>
          </a:bodyPr>
          <a:lstStyle/>
          <a:p>
            <a:pPr marL="0" marR="0" algn="ctr">
              <a:lnSpc>
                <a:spcPct val="107000"/>
              </a:lnSpc>
              <a:spcBef>
                <a:spcPts val="0"/>
              </a:spcBef>
              <a:spcAft>
                <a:spcPts val="800"/>
              </a:spcAft>
            </a:pPr>
            <a:r>
              <a:rPr lang="en-US" sz="2800" b="1" i="0"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rPr>
              <a:t>For more than 100 years, our guiding principles have been the foundation upon which our values and traditions stand. </a:t>
            </a:r>
            <a:endParaRPr lang="en-US" sz="1600" b="1"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2757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AVENUES OF SERVIC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F60F33-A890-9586-AD2C-414D601E08B5}"/>
              </a:ext>
            </a:extLst>
          </p:cNvPr>
          <p:cNvGrpSpPr/>
          <p:nvPr userDrawn="1"/>
        </p:nvGrpSpPr>
        <p:grpSpPr>
          <a:xfrm>
            <a:off x="718244" y="1184719"/>
            <a:ext cx="3267594" cy="2614845"/>
            <a:chOff x="737968" y="1184719"/>
            <a:chExt cx="2975416" cy="2614845"/>
          </a:xfrm>
        </p:grpSpPr>
        <p:pic>
          <p:nvPicPr>
            <p:cNvPr id="4" name="Picture 4" descr="A group of Rotarians connecting.">
              <a:extLst>
                <a:ext uri="{FF2B5EF4-FFF2-40B4-BE49-F238E27FC236}">
                  <a16:creationId xmlns:a16="http://schemas.microsoft.com/office/drawing/2014/main" id="{3F49D94E-C3A5-19A3-ED15-7B46B2E46A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1" r="7069"/>
            <a:stretch/>
          </p:blipFill>
          <p:spPr bwMode="auto">
            <a:xfrm>
              <a:off x="737968" y="1184719"/>
              <a:ext cx="2975416" cy="224551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702961-0E6F-2158-7975-AF2B4D9398C7}"/>
                </a:ext>
              </a:extLst>
            </p:cNvPr>
            <p:cNvSpPr txBox="1"/>
            <p:nvPr/>
          </p:nvSpPr>
          <p:spPr>
            <a:xfrm>
              <a:off x="1228934" y="3430232"/>
              <a:ext cx="1993484" cy="369332"/>
            </a:xfrm>
            <a:prstGeom prst="rect">
              <a:avLst/>
            </a:prstGeom>
            <a:noFill/>
          </p:spPr>
          <p:txBody>
            <a:bodyPr wrap="square" rtlCol="0">
              <a:spAutoFit/>
            </a:bodyPr>
            <a:lstStyle/>
            <a:p>
              <a:pPr algn="ctr"/>
              <a:r>
                <a:rPr lang="en-US" b="1" dirty="0">
                  <a:solidFill>
                    <a:schemeClr val="tx1">
                      <a:lumMod val="95000"/>
                    </a:schemeClr>
                  </a:solidFill>
                </a:rPr>
                <a:t>CLUB SERVICE</a:t>
              </a:r>
            </a:p>
          </p:txBody>
        </p:sp>
      </p:grpSp>
      <p:grpSp>
        <p:nvGrpSpPr>
          <p:cNvPr id="6" name="Group 5">
            <a:extLst>
              <a:ext uri="{FF2B5EF4-FFF2-40B4-BE49-F238E27FC236}">
                <a16:creationId xmlns:a16="http://schemas.microsoft.com/office/drawing/2014/main" id="{F76BD315-1A36-5E8D-1702-E44FDAB38907}"/>
              </a:ext>
            </a:extLst>
          </p:cNvPr>
          <p:cNvGrpSpPr/>
          <p:nvPr userDrawn="1"/>
        </p:nvGrpSpPr>
        <p:grpSpPr>
          <a:xfrm>
            <a:off x="8496052" y="1184719"/>
            <a:ext cx="3308439" cy="2659471"/>
            <a:chOff x="8591753" y="1184718"/>
            <a:chExt cx="3308439" cy="2659471"/>
          </a:xfrm>
        </p:grpSpPr>
        <p:pic>
          <p:nvPicPr>
            <p:cNvPr id="7" name="Picture 6" descr="A group of people in a park&#10;&#10;Description automatically generated">
              <a:extLst>
                <a:ext uri="{FF2B5EF4-FFF2-40B4-BE49-F238E27FC236}">
                  <a16:creationId xmlns:a16="http://schemas.microsoft.com/office/drawing/2014/main" id="{861EBD5D-EEF5-E438-4B8D-6BB281080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753" y="1184718"/>
              <a:ext cx="3308439" cy="2268369"/>
            </a:xfrm>
            <a:prstGeom prst="rect">
              <a:avLst/>
            </a:prstGeom>
            <a:ln w="57150">
              <a:solidFill>
                <a:schemeClr val="accent1">
                  <a:lumMod val="50000"/>
                </a:schemeClr>
              </a:solidFill>
            </a:ln>
          </p:spPr>
        </p:pic>
        <p:sp>
          <p:nvSpPr>
            <p:cNvPr id="8" name="TextBox 7">
              <a:extLst>
                <a:ext uri="{FF2B5EF4-FFF2-40B4-BE49-F238E27FC236}">
                  <a16:creationId xmlns:a16="http://schemas.microsoft.com/office/drawing/2014/main" id="{000DF5E7-F889-7009-7B1B-E4F96D8F02F9}"/>
                </a:ext>
              </a:extLst>
            </p:cNvPr>
            <p:cNvSpPr txBox="1"/>
            <p:nvPr/>
          </p:nvSpPr>
          <p:spPr>
            <a:xfrm>
              <a:off x="8727764" y="3474857"/>
              <a:ext cx="3159486" cy="369332"/>
            </a:xfrm>
            <a:prstGeom prst="rect">
              <a:avLst/>
            </a:prstGeom>
            <a:noFill/>
          </p:spPr>
          <p:txBody>
            <a:bodyPr wrap="square" rtlCol="0">
              <a:spAutoFit/>
            </a:bodyPr>
            <a:lstStyle/>
            <a:p>
              <a:pPr algn="ctr"/>
              <a:r>
                <a:rPr lang="en-US" b="1" dirty="0">
                  <a:solidFill>
                    <a:schemeClr val="tx1">
                      <a:lumMod val="95000"/>
                    </a:schemeClr>
                  </a:solidFill>
                </a:rPr>
                <a:t>COMMUNITY SERVICE</a:t>
              </a:r>
            </a:p>
          </p:txBody>
        </p:sp>
      </p:grpSp>
      <p:sp>
        <p:nvSpPr>
          <p:cNvPr id="9" name="AutoShape 4">
            <a:extLst>
              <a:ext uri="{FF2B5EF4-FFF2-40B4-BE49-F238E27FC236}">
                <a16:creationId xmlns:a16="http://schemas.microsoft.com/office/drawing/2014/main" id="{E53A5338-0825-A94A-E5BF-386ACFEA2C4F}"/>
              </a:ext>
            </a:extLst>
          </p:cNvPr>
          <p:cNvSpPr>
            <a:spLocks noChangeAspect="1" noChangeArrowheads="1"/>
          </p:cNvSpPr>
          <p:nvPr userDrawn="1"/>
        </p:nvSpPr>
        <p:spPr bwMode="auto">
          <a:xfrm>
            <a:off x="6046788" y="375239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0" name="Group 9">
            <a:extLst>
              <a:ext uri="{FF2B5EF4-FFF2-40B4-BE49-F238E27FC236}">
                <a16:creationId xmlns:a16="http://schemas.microsoft.com/office/drawing/2014/main" id="{19E232ED-F975-94B3-0F75-664DF67B9B7A}"/>
              </a:ext>
            </a:extLst>
          </p:cNvPr>
          <p:cNvGrpSpPr/>
          <p:nvPr userDrawn="1"/>
        </p:nvGrpSpPr>
        <p:grpSpPr>
          <a:xfrm>
            <a:off x="4525016" y="2751451"/>
            <a:ext cx="3336261" cy="2611483"/>
            <a:chOff x="4525437" y="2586210"/>
            <a:chExt cx="3336261" cy="2611483"/>
          </a:xfrm>
        </p:grpSpPr>
        <p:sp>
          <p:nvSpPr>
            <p:cNvPr id="11" name="TextBox 10">
              <a:extLst>
                <a:ext uri="{FF2B5EF4-FFF2-40B4-BE49-F238E27FC236}">
                  <a16:creationId xmlns:a16="http://schemas.microsoft.com/office/drawing/2014/main" id="{4257BC2E-A0B5-0B13-84FE-D5F4863B6EDC}"/>
                </a:ext>
              </a:extLst>
            </p:cNvPr>
            <p:cNvSpPr txBox="1"/>
            <p:nvPr/>
          </p:nvSpPr>
          <p:spPr>
            <a:xfrm>
              <a:off x="4801890" y="4828361"/>
              <a:ext cx="2783355" cy="369332"/>
            </a:xfrm>
            <a:prstGeom prst="rect">
              <a:avLst/>
            </a:prstGeom>
            <a:noFill/>
          </p:spPr>
          <p:txBody>
            <a:bodyPr wrap="square" rtlCol="0">
              <a:spAutoFit/>
            </a:bodyPr>
            <a:lstStyle/>
            <a:p>
              <a:pPr algn="ctr"/>
              <a:r>
                <a:rPr lang="en-US" b="1" dirty="0">
                  <a:solidFill>
                    <a:schemeClr val="tx1">
                      <a:lumMod val="95000"/>
                    </a:schemeClr>
                  </a:solidFill>
                </a:rPr>
                <a:t>VOCATIONAL SERVICE</a:t>
              </a:r>
            </a:p>
          </p:txBody>
        </p:sp>
        <p:pic>
          <p:nvPicPr>
            <p:cNvPr id="12" name="Picture 11" descr="A picture containing person, tree, outdoor, power saw&#10;&#10;Description automatically generated">
              <a:extLst>
                <a:ext uri="{FF2B5EF4-FFF2-40B4-BE49-F238E27FC236}">
                  <a16:creationId xmlns:a16="http://schemas.microsoft.com/office/drawing/2014/main" id="{6F598EF5-ADF1-ED16-A6DF-8783CF619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437" y="2586210"/>
              <a:ext cx="3336261" cy="2224174"/>
            </a:xfrm>
            <a:prstGeom prst="rect">
              <a:avLst/>
            </a:prstGeom>
            <a:ln w="57150">
              <a:solidFill>
                <a:schemeClr val="accent1">
                  <a:lumMod val="50000"/>
                </a:schemeClr>
              </a:solidFill>
            </a:ln>
          </p:spPr>
        </p:pic>
      </p:grpSp>
      <p:grpSp>
        <p:nvGrpSpPr>
          <p:cNvPr id="13" name="Group 12">
            <a:extLst>
              <a:ext uri="{FF2B5EF4-FFF2-40B4-BE49-F238E27FC236}">
                <a16:creationId xmlns:a16="http://schemas.microsoft.com/office/drawing/2014/main" id="{6D639F84-47F3-8125-0304-2EC9033F33E1}"/>
              </a:ext>
            </a:extLst>
          </p:cNvPr>
          <p:cNvGrpSpPr/>
          <p:nvPr userDrawn="1"/>
        </p:nvGrpSpPr>
        <p:grpSpPr>
          <a:xfrm>
            <a:off x="718244" y="3942529"/>
            <a:ext cx="3267594" cy="2591101"/>
            <a:chOff x="718244" y="4018729"/>
            <a:chExt cx="3267594" cy="2591101"/>
          </a:xfrm>
        </p:grpSpPr>
        <p:sp>
          <p:nvSpPr>
            <p:cNvPr id="14" name="TextBox 13">
              <a:extLst>
                <a:ext uri="{FF2B5EF4-FFF2-40B4-BE49-F238E27FC236}">
                  <a16:creationId xmlns:a16="http://schemas.microsoft.com/office/drawing/2014/main" id="{A32DA107-D851-3BD4-921A-7CE8D4097544}"/>
                </a:ext>
              </a:extLst>
            </p:cNvPr>
            <p:cNvSpPr txBox="1"/>
            <p:nvPr/>
          </p:nvSpPr>
          <p:spPr>
            <a:xfrm>
              <a:off x="789386" y="6240498"/>
              <a:ext cx="3125311" cy="369332"/>
            </a:xfrm>
            <a:prstGeom prst="rect">
              <a:avLst/>
            </a:prstGeom>
            <a:noFill/>
          </p:spPr>
          <p:txBody>
            <a:bodyPr wrap="square" rtlCol="0">
              <a:spAutoFit/>
            </a:bodyPr>
            <a:lstStyle/>
            <a:p>
              <a:pPr algn="ctr"/>
              <a:r>
                <a:rPr lang="en-US" b="1" dirty="0">
                  <a:solidFill>
                    <a:schemeClr val="tx1">
                      <a:lumMod val="95000"/>
                    </a:schemeClr>
                  </a:solidFill>
                </a:rPr>
                <a:t>INTERNATIONAL SERVICE</a:t>
              </a:r>
            </a:p>
          </p:txBody>
        </p:sp>
        <p:pic>
          <p:nvPicPr>
            <p:cNvPr id="15" name="Picture 14" descr="A picture containing person, person&#10;&#10;Description automatically generated">
              <a:extLst>
                <a:ext uri="{FF2B5EF4-FFF2-40B4-BE49-F238E27FC236}">
                  <a16:creationId xmlns:a16="http://schemas.microsoft.com/office/drawing/2014/main" id="{E300D866-BCCC-DCE9-C44A-7E87DB6A3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244" y="4018729"/>
              <a:ext cx="3267594" cy="2205626"/>
            </a:xfrm>
            <a:prstGeom prst="rect">
              <a:avLst/>
            </a:prstGeom>
            <a:ln w="57150">
              <a:solidFill>
                <a:schemeClr val="accent1">
                  <a:lumMod val="50000"/>
                </a:schemeClr>
              </a:solidFill>
            </a:ln>
          </p:spPr>
        </p:pic>
      </p:grpSp>
      <p:grpSp>
        <p:nvGrpSpPr>
          <p:cNvPr id="16" name="Group 15">
            <a:extLst>
              <a:ext uri="{FF2B5EF4-FFF2-40B4-BE49-F238E27FC236}">
                <a16:creationId xmlns:a16="http://schemas.microsoft.com/office/drawing/2014/main" id="{A2C1F85E-0285-030D-6F1F-700C6A9D365F}"/>
              </a:ext>
            </a:extLst>
          </p:cNvPr>
          <p:cNvGrpSpPr/>
          <p:nvPr userDrawn="1"/>
        </p:nvGrpSpPr>
        <p:grpSpPr>
          <a:xfrm>
            <a:off x="8496052" y="3942529"/>
            <a:ext cx="3308439" cy="2611318"/>
            <a:chOff x="8496052" y="4037132"/>
            <a:chExt cx="3308439" cy="2611318"/>
          </a:xfrm>
        </p:grpSpPr>
        <p:sp>
          <p:nvSpPr>
            <p:cNvPr id="17" name="TextBox 16">
              <a:extLst>
                <a:ext uri="{FF2B5EF4-FFF2-40B4-BE49-F238E27FC236}">
                  <a16:creationId xmlns:a16="http://schemas.microsoft.com/office/drawing/2014/main" id="{6B3E6597-DD6E-1BBB-538D-A691B40F9A8D}"/>
                </a:ext>
              </a:extLst>
            </p:cNvPr>
            <p:cNvSpPr txBox="1"/>
            <p:nvPr/>
          </p:nvSpPr>
          <p:spPr>
            <a:xfrm>
              <a:off x="9082969" y="6279118"/>
              <a:ext cx="2134604" cy="369332"/>
            </a:xfrm>
            <a:prstGeom prst="rect">
              <a:avLst/>
            </a:prstGeom>
            <a:noFill/>
          </p:spPr>
          <p:txBody>
            <a:bodyPr wrap="square" rtlCol="0">
              <a:spAutoFit/>
            </a:bodyPr>
            <a:lstStyle/>
            <a:p>
              <a:pPr algn="ctr"/>
              <a:r>
                <a:rPr lang="en-US" b="1" dirty="0">
                  <a:solidFill>
                    <a:schemeClr val="tx1">
                      <a:lumMod val="95000"/>
                    </a:schemeClr>
                  </a:solidFill>
                </a:rPr>
                <a:t>YOUTH SERVICE</a:t>
              </a:r>
            </a:p>
          </p:txBody>
        </p:sp>
        <p:pic>
          <p:nvPicPr>
            <p:cNvPr id="18" name="Picture 17">
              <a:extLst>
                <a:ext uri="{FF2B5EF4-FFF2-40B4-BE49-F238E27FC236}">
                  <a16:creationId xmlns:a16="http://schemas.microsoft.com/office/drawing/2014/main" id="{C74C1C15-1079-E5DB-AC62-3D417CB285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6052" y="4037132"/>
              <a:ext cx="3308439" cy="2205626"/>
            </a:xfrm>
            <a:prstGeom prst="rect">
              <a:avLst/>
            </a:prstGeom>
            <a:ln w="57150">
              <a:solidFill>
                <a:schemeClr val="accent1">
                  <a:lumMod val="50000"/>
                </a:schemeClr>
              </a:solidFill>
            </a:ln>
          </p:spPr>
        </p:pic>
      </p:grpSp>
      <p:pic>
        <p:nvPicPr>
          <p:cNvPr id="19" name="Picture 2" descr="Welcome | Rotary District 5390">
            <a:extLst>
              <a:ext uri="{FF2B5EF4-FFF2-40B4-BE49-F238E27FC236}">
                <a16:creationId xmlns:a16="http://schemas.microsoft.com/office/drawing/2014/main" id="{9F8606C5-1308-A88F-21CF-1AA426A466A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545901" y="150367"/>
            <a:ext cx="5308159" cy="1161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32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 AREAS OF FOCU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428CE-06BE-886F-D048-22E8DEEA90F7}"/>
              </a:ext>
            </a:extLst>
          </p:cNvPr>
          <p:cNvSpPr txBox="1"/>
          <p:nvPr userDrawn="1"/>
        </p:nvSpPr>
        <p:spPr>
          <a:xfrm>
            <a:off x="3501232" y="206194"/>
            <a:ext cx="5133504" cy="646331"/>
          </a:xfrm>
          <a:prstGeom prst="rect">
            <a:avLst/>
          </a:prstGeom>
          <a:noFill/>
        </p:spPr>
        <p:txBody>
          <a:bodyPr wrap="square" rtlCol="0">
            <a:spAutoFit/>
          </a:bodyPr>
          <a:lstStyle/>
          <a:p>
            <a:pPr algn="ctr"/>
            <a:r>
              <a:rPr lang="en-US" sz="3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Seven Areas of Focus</a:t>
            </a:r>
          </a:p>
        </p:txBody>
      </p:sp>
      <p:grpSp>
        <p:nvGrpSpPr>
          <p:cNvPr id="4" name="Group 3">
            <a:extLst>
              <a:ext uri="{FF2B5EF4-FFF2-40B4-BE49-F238E27FC236}">
                <a16:creationId xmlns:a16="http://schemas.microsoft.com/office/drawing/2014/main" id="{864AEBD3-AE68-9769-BA79-DAB1CD2B14A7}"/>
              </a:ext>
            </a:extLst>
          </p:cNvPr>
          <p:cNvGrpSpPr/>
          <p:nvPr userDrawn="1"/>
        </p:nvGrpSpPr>
        <p:grpSpPr>
          <a:xfrm>
            <a:off x="3263004" y="989242"/>
            <a:ext cx="2865089" cy="2697558"/>
            <a:chOff x="3245479" y="798742"/>
            <a:chExt cx="2865089" cy="2697558"/>
          </a:xfrm>
        </p:grpSpPr>
        <p:sp>
          <p:nvSpPr>
            <p:cNvPr id="5" name="TextBox 4">
              <a:extLst>
                <a:ext uri="{FF2B5EF4-FFF2-40B4-BE49-F238E27FC236}">
                  <a16:creationId xmlns:a16="http://schemas.microsoft.com/office/drawing/2014/main" id="{BBF01873-1D3D-5E51-40CE-87C618B632C4}"/>
                </a:ext>
              </a:extLst>
            </p:cNvPr>
            <p:cNvSpPr txBox="1"/>
            <p:nvPr/>
          </p:nvSpPr>
          <p:spPr>
            <a:xfrm>
              <a:off x="3340835" y="2911525"/>
              <a:ext cx="2674376" cy="584775"/>
            </a:xfrm>
            <a:prstGeom prst="rect">
              <a:avLst/>
            </a:prstGeom>
            <a:noFill/>
          </p:spPr>
          <p:txBody>
            <a:bodyPr wrap="square" rtlCol="0">
              <a:spAutoFit/>
            </a:bodyPr>
            <a:lstStyle/>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Disease Prevention &amp;</a:t>
              </a:r>
            </a:p>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Treatment</a:t>
              </a:r>
            </a:p>
          </p:txBody>
        </p:sp>
        <p:pic>
          <p:nvPicPr>
            <p:cNvPr id="6" name="Picture 5" descr="A person putting a drop in a child's mouth&#10;&#10;Description automatically generated">
              <a:extLst>
                <a:ext uri="{FF2B5EF4-FFF2-40B4-BE49-F238E27FC236}">
                  <a16:creationId xmlns:a16="http://schemas.microsoft.com/office/drawing/2014/main" id="{C6439074-AF9F-F399-F1B9-48E3DF1AA0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79" y="798742"/>
              <a:ext cx="2865089" cy="2046493"/>
            </a:xfrm>
            <a:prstGeom prst="rect">
              <a:avLst/>
            </a:prstGeom>
            <a:ln w="57150">
              <a:solidFill>
                <a:schemeClr val="accent1">
                  <a:lumMod val="50000"/>
                </a:schemeClr>
              </a:solidFill>
            </a:ln>
          </p:spPr>
        </p:pic>
      </p:grpSp>
      <p:grpSp>
        <p:nvGrpSpPr>
          <p:cNvPr id="7" name="Group 6">
            <a:extLst>
              <a:ext uri="{FF2B5EF4-FFF2-40B4-BE49-F238E27FC236}">
                <a16:creationId xmlns:a16="http://schemas.microsoft.com/office/drawing/2014/main" id="{6E4E10B7-8072-BDEF-4782-17B4246E00CE}"/>
              </a:ext>
            </a:extLst>
          </p:cNvPr>
          <p:cNvGrpSpPr/>
          <p:nvPr userDrawn="1"/>
        </p:nvGrpSpPr>
        <p:grpSpPr>
          <a:xfrm>
            <a:off x="6248624" y="989242"/>
            <a:ext cx="2865089" cy="2899661"/>
            <a:chOff x="6309601" y="798742"/>
            <a:chExt cx="2865089" cy="2899661"/>
          </a:xfrm>
        </p:grpSpPr>
        <p:sp>
          <p:nvSpPr>
            <p:cNvPr id="8" name="TextBox 7">
              <a:extLst>
                <a:ext uri="{FF2B5EF4-FFF2-40B4-BE49-F238E27FC236}">
                  <a16:creationId xmlns:a16="http://schemas.microsoft.com/office/drawing/2014/main" id="{C95BD28C-8959-2515-CB8F-EB5385E86259}"/>
                </a:ext>
              </a:extLst>
            </p:cNvPr>
            <p:cNvSpPr txBox="1"/>
            <p:nvPr/>
          </p:nvSpPr>
          <p:spPr>
            <a:xfrm>
              <a:off x="6661353" y="2867406"/>
              <a:ext cx="2161584" cy="830997"/>
            </a:xfrm>
            <a:prstGeom prst="rect">
              <a:avLst/>
            </a:prstGeom>
            <a:noFill/>
          </p:spPr>
          <p:txBody>
            <a:bodyPr wrap="square" rtlCol="0">
              <a:spAutoFit/>
            </a:bodyPr>
            <a:lstStyle/>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Water, Sanitation &amp; Hygiene</a:t>
              </a:r>
            </a:p>
          </p:txBody>
        </p:sp>
        <p:pic>
          <p:nvPicPr>
            <p:cNvPr id="9" name="Picture 8" descr="A person holding a large green pot on her head&#10;&#10;Description automatically generated">
              <a:extLst>
                <a:ext uri="{FF2B5EF4-FFF2-40B4-BE49-F238E27FC236}">
                  <a16:creationId xmlns:a16="http://schemas.microsoft.com/office/drawing/2014/main" id="{60C2666B-8395-2EBC-29D9-7FADA9BE3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601" y="798742"/>
              <a:ext cx="2865089" cy="2046493"/>
            </a:xfrm>
            <a:prstGeom prst="rect">
              <a:avLst/>
            </a:prstGeom>
            <a:ln w="57150">
              <a:solidFill>
                <a:schemeClr val="accent1">
                  <a:lumMod val="50000"/>
                </a:schemeClr>
              </a:solidFill>
            </a:ln>
          </p:spPr>
        </p:pic>
      </p:grpSp>
      <p:grpSp>
        <p:nvGrpSpPr>
          <p:cNvPr id="10" name="Group 9">
            <a:extLst>
              <a:ext uri="{FF2B5EF4-FFF2-40B4-BE49-F238E27FC236}">
                <a16:creationId xmlns:a16="http://schemas.microsoft.com/office/drawing/2014/main" id="{C750A32E-C782-4D47-9DBC-5AB16DDA0C4E}"/>
              </a:ext>
            </a:extLst>
          </p:cNvPr>
          <p:cNvGrpSpPr/>
          <p:nvPr userDrawn="1"/>
        </p:nvGrpSpPr>
        <p:grpSpPr>
          <a:xfrm>
            <a:off x="9234245" y="989242"/>
            <a:ext cx="2865090" cy="2462061"/>
            <a:chOff x="9234245" y="798742"/>
            <a:chExt cx="2865090" cy="2462061"/>
          </a:xfrm>
        </p:grpSpPr>
        <p:sp>
          <p:nvSpPr>
            <p:cNvPr id="11" name="TextBox 10">
              <a:extLst>
                <a:ext uri="{FF2B5EF4-FFF2-40B4-BE49-F238E27FC236}">
                  <a16:creationId xmlns:a16="http://schemas.microsoft.com/office/drawing/2014/main" id="{CCE5B622-4E84-3BF6-9DA6-789103954BE7}"/>
                </a:ext>
              </a:extLst>
            </p:cNvPr>
            <p:cNvSpPr txBox="1"/>
            <p:nvPr/>
          </p:nvSpPr>
          <p:spPr>
            <a:xfrm>
              <a:off x="9234245" y="2922249"/>
              <a:ext cx="2865090" cy="338554"/>
            </a:xfrm>
            <a:prstGeom prst="rect">
              <a:avLst/>
            </a:prstGeom>
            <a:noFill/>
          </p:spPr>
          <p:txBody>
            <a:bodyPr wrap="square" rtlCol="0">
              <a:spAutoFit/>
            </a:bodyPr>
            <a:lstStyle/>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Maternal &amp; Child Health</a:t>
              </a:r>
            </a:p>
          </p:txBody>
        </p:sp>
        <p:pic>
          <p:nvPicPr>
            <p:cNvPr id="12" name="Picture 11" descr="A person holding a baby&#10;&#10;Description automatically generated">
              <a:extLst>
                <a:ext uri="{FF2B5EF4-FFF2-40B4-BE49-F238E27FC236}">
                  <a16:creationId xmlns:a16="http://schemas.microsoft.com/office/drawing/2014/main" id="{32AE678D-685F-A69A-5866-132F36979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246" y="798742"/>
              <a:ext cx="2865089" cy="2046493"/>
            </a:xfrm>
            <a:prstGeom prst="rect">
              <a:avLst/>
            </a:prstGeom>
            <a:ln w="57150">
              <a:solidFill>
                <a:schemeClr val="accent1">
                  <a:lumMod val="50000"/>
                </a:schemeClr>
              </a:solidFill>
            </a:ln>
          </p:spPr>
        </p:pic>
      </p:grpSp>
      <p:grpSp>
        <p:nvGrpSpPr>
          <p:cNvPr id="13" name="Group 12">
            <a:extLst>
              <a:ext uri="{FF2B5EF4-FFF2-40B4-BE49-F238E27FC236}">
                <a16:creationId xmlns:a16="http://schemas.microsoft.com/office/drawing/2014/main" id="{77D565E1-5192-7496-2AD2-2CAA9B604A6A}"/>
              </a:ext>
            </a:extLst>
          </p:cNvPr>
          <p:cNvGrpSpPr/>
          <p:nvPr userDrawn="1"/>
        </p:nvGrpSpPr>
        <p:grpSpPr>
          <a:xfrm>
            <a:off x="4767436" y="3864243"/>
            <a:ext cx="2865089" cy="2701389"/>
            <a:chOff x="5013251" y="3753811"/>
            <a:chExt cx="2865089" cy="2701389"/>
          </a:xfrm>
        </p:grpSpPr>
        <p:sp>
          <p:nvSpPr>
            <p:cNvPr id="14" name="TextBox 13">
              <a:extLst>
                <a:ext uri="{FF2B5EF4-FFF2-40B4-BE49-F238E27FC236}">
                  <a16:creationId xmlns:a16="http://schemas.microsoft.com/office/drawing/2014/main" id="{FA6ED3AF-6723-2D40-C0C0-4C6E1EE8A147}"/>
                </a:ext>
              </a:extLst>
            </p:cNvPr>
            <p:cNvSpPr txBox="1"/>
            <p:nvPr/>
          </p:nvSpPr>
          <p:spPr>
            <a:xfrm>
              <a:off x="5013251" y="5870425"/>
              <a:ext cx="2865089" cy="584775"/>
            </a:xfrm>
            <a:prstGeom prst="rect">
              <a:avLst/>
            </a:prstGeom>
            <a:noFill/>
          </p:spPr>
          <p:txBody>
            <a:bodyPr wrap="square" rtlCol="0">
              <a:spAutoFit/>
            </a:bodyPr>
            <a:lstStyle/>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Community &amp; Economic Development</a:t>
              </a:r>
            </a:p>
          </p:txBody>
        </p:sp>
        <p:pic>
          <p:nvPicPr>
            <p:cNvPr id="15" name="Picture 14" descr="Close-up of a person sewing on a sewing machine&#10;&#10;Description automatically generated">
              <a:extLst>
                <a:ext uri="{FF2B5EF4-FFF2-40B4-BE49-F238E27FC236}">
                  <a16:creationId xmlns:a16="http://schemas.microsoft.com/office/drawing/2014/main" id="{504A18E6-DF0F-3408-98DC-DB47DDC98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251" y="3753811"/>
              <a:ext cx="2865089" cy="2046493"/>
            </a:xfrm>
            <a:prstGeom prst="rect">
              <a:avLst/>
            </a:prstGeom>
            <a:ln w="57150">
              <a:solidFill>
                <a:schemeClr val="accent1">
                  <a:lumMod val="50000"/>
                </a:schemeClr>
              </a:solidFill>
            </a:ln>
          </p:spPr>
        </p:pic>
      </p:grpSp>
      <p:grpSp>
        <p:nvGrpSpPr>
          <p:cNvPr id="16" name="Group 15">
            <a:extLst>
              <a:ext uri="{FF2B5EF4-FFF2-40B4-BE49-F238E27FC236}">
                <a16:creationId xmlns:a16="http://schemas.microsoft.com/office/drawing/2014/main" id="{13BE38C0-3BFA-2E13-267D-A1AF1DD10336}"/>
              </a:ext>
            </a:extLst>
          </p:cNvPr>
          <p:cNvGrpSpPr/>
          <p:nvPr userDrawn="1"/>
        </p:nvGrpSpPr>
        <p:grpSpPr>
          <a:xfrm>
            <a:off x="7729747" y="3864243"/>
            <a:ext cx="3199705" cy="2511601"/>
            <a:chOff x="8499100" y="3697378"/>
            <a:chExt cx="3199705" cy="2511601"/>
          </a:xfrm>
        </p:grpSpPr>
        <p:sp>
          <p:nvSpPr>
            <p:cNvPr id="17" name="TextBox 16">
              <a:extLst>
                <a:ext uri="{FF2B5EF4-FFF2-40B4-BE49-F238E27FC236}">
                  <a16:creationId xmlns:a16="http://schemas.microsoft.com/office/drawing/2014/main" id="{AFD924FE-EDA2-1464-016D-C5046DE8F3FF}"/>
                </a:ext>
              </a:extLst>
            </p:cNvPr>
            <p:cNvSpPr txBox="1"/>
            <p:nvPr/>
          </p:nvSpPr>
          <p:spPr>
            <a:xfrm>
              <a:off x="8499100" y="5870425"/>
              <a:ext cx="3199705" cy="338554"/>
            </a:xfrm>
            <a:prstGeom prst="rect">
              <a:avLst/>
            </a:prstGeom>
            <a:noFill/>
          </p:spPr>
          <p:txBody>
            <a:bodyPr wrap="square" rtlCol="0">
              <a:spAutoFit/>
            </a:bodyPr>
            <a:lstStyle/>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Supporting The Environment</a:t>
              </a:r>
            </a:p>
          </p:txBody>
        </p:sp>
        <p:pic>
          <p:nvPicPr>
            <p:cNvPr id="18" name="Picture 17" descr="Looking up at trees in the sun&#10;&#10;Description automatically generated">
              <a:extLst>
                <a:ext uri="{FF2B5EF4-FFF2-40B4-BE49-F238E27FC236}">
                  <a16:creationId xmlns:a16="http://schemas.microsoft.com/office/drawing/2014/main" id="{F2CB17DF-91A3-B2A7-33AA-69016FCA36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5418" y="3697378"/>
              <a:ext cx="2865089" cy="2046493"/>
            </a:xfrm>
            <a:prstGeom prst="rect">
              <a:avLst/>
            </a:prstGeom>
            <a:ln w="57150">
              <a:solidFill>
                <a:schemeClr val="accent1">
                  <a:lumMod val="50000"/>
                </a:schemeClr>
              </a:solidFill>
            </a:ln>
          </p:spPr>
        </p:pic>
      </p:grpSp>
      <p:grpSp>
        <p:nvGrpSpPr>
          <p:cNvPr id="19" name="Group 18">
            <a:extLst>
              <a:ext uri="{FF2B5EF4-FFF2-40B4-BE49-F238E27FC236}">
                <a16:creationId xmlns:a16="http://schemas.microsoft.com/office/drawing/2014/main" id="{F90AD1A6-1937-F8EC-BDE0-C57852B66EE8}"/>
              </a:ext>
            </a:extLst>
          </p:cNvPr>
          <p:cNvGrpSpPr/>
          <p:nvPr userDrawn="1"/>
        </p:nvGrpSpPr>
        <p:grpSpPr>
          <a:xfrm>
            <a:off x="1628809" y="3864243"/>
            <a:ext cx="2865089" cy="2455168"/>
            <a:chOff x="887302" y="3753811"/>
            <a:chExt cx="2865089" cy="2455168"/>
          </a:xfrm>
        </p:grpSpPr>
        <p:sp>
          <p:nvSpPr>
            <p:cNvPr id="20" name="TextBox 19">
              <a:extLst>
                <a:ext uri="{FF2B5EF4-FFF2-40B4-BE49-F238E27FC236}">
                  <a16:creationId xmlns:a16="http://schemas.microsoft.com/office/drawing/2014/main" id="{9D038478-1534-D1DF-DCDF-09C7AB8E048E}"/>
                </a:ext>
              </a:extLst>
            </p:cNvPr>
            <p:cNvSpPr txBox="1"/>
            <p:nvPr/>
          </p:nvSpPr>
          <p:spPr>
            <a:xfrm>
              <a:off x="887302" y="5870425"/>
              <a:ext cx="2865089" cy="338554"/>
            </a:xfrm>
            <a:prstGeom prst="rect">
              <a:avLst/>
            </a:prstGeom>
            <a:noFill/>
          </p:spPr>
          <p:txBody>
            <a:bodyPr wrap="square" rtlCol="0">
              <a:spAutoFit/>
            </a:bodyPr>
            <a:lstStyle/>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Basic Education &amp; Literacy</a:t>
              </a:r>
            </a:p>
          </p:txBody>
        </p:sp>
        <p:pic>
          <p:nvPicPr>
            <p:cNvPr id="21" name="Picture 20" descr="A group of children in school uniforms walking on a dirt road&#10;&#10;Description automatically generated">
              <a:extLst>
                <a:ext uri="{FF2B5EF4-FFF2-40B4-BE49-F238E27FC236}">
                  <a16:creationId xmlns:a16="http://schemas.microsoft.com/office/drawing/2014/main" id="{A5F24CE4-9FA1-0DF9-285B-19033CE44A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302" y="3753811"/>
              <a:ext cx="2865089" cy="2046493"/>
            </a:xfrm>
            <a:prstGeom prst="rect">
              <a:avLst/>
            </a:prstGeom>
            <a:ln w="57150">
              <a:solidFill>
                <a:schemeClr val="accent1">
                  <a:lumMod val="50000"/>
                </a:schemeClr>
              </a:solidFill>
            </a:ln>
          </p:spPr>
        </p:pic>
      </p:grpSp>
      <p:grpSp>
        <p:nvGrpSpPr>
          <p:cNvPr id="22" name="Group 21">
            <a:extLst>
              <a:ext uri="{FF2B5EF4-FFF2-40B4-BE49-F238E27FC236}">
                <a16:creationId xmlns:a16="http://schemas.microsoft.com/office/drawing/2014/main" id="{55AC138C-1049-BE4A-5AA6-BB923C82217B}"/>
              </a:ext>
            </a:extLst>
          </p:cNvPr>
          <p:cNvGrpSpPr/>
          <p:nvPr userDrawn="1"/>
        </p:nvGrpSpPr>
        <p:grpSpPr>
          <a:xfrm>
            <a:off x="277384" y="989242"/>
            <a:ext cx="2865089" cy="2943780"/>
            <a:chOff x="277384" y="798742"/>
            <a:chExt cx="2865089" cy="2943780"/>
          </a:xfrm>
        </p:grpSpPr>
        <p:sp>
          <p:nvSpPr>
            <p:cNvPr id="23" name="TextBox 22">
              <a:extLst>
                <a:ext uri="{FF2B5EF4-FFF2-40B4-BE49-F238E27FC236}">
                  <a16:creationId xmlns:a16="http://schemas.microsoft.com/office/drawing/2014/main" id="{21813432-B88C-DE01-2422-EF0A312713A3}"/>
                </a:ext>
              </a:extLst>
            </p:cNvPr>
            <p:cNvSpPr txBox="1"/>
            <p:nvPr/>
          </p:nvSpPr>
          <p:spPr>
            <a:xfrm>
              <a:off x="277384" y="2911525"/>
              <a:ext cx="2865088" cy="830997"/>
            </a:xfrm>
            <a:prstGeom prst="rect">
              <a:avLst/>
            </a:prstGeom>
            <a:noFill/>
          </p:spPr>
          <p:txBody>
            <a:bodyPr wrap="square" rtlCol="0">
              <a:spAutoFit/>
            </a:bodyPr>
            <a:lstStyle/>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Peacebuilding &amp; Conflict</a:t>
              </a:r>
            </a:p>
            <a:p>
              <a:pPr algn="ctr"/>
              <a:r>
                <a:rPr lang="en-US" sz="1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Prevention</a:t>
              </a:r>
            </a:p>
          </p:txBody>
        </p:sp>
        <p:pic>
          <p:nvPicPr>
            <p:cNvPr id="24" name="Picture 23" descr="A person speaking into microphones&#10;&#10;Description automatically generated">
              <a:extLst>
                <a:ext uri="{FF2B5EF4-FFF2-40B4-BE49-F238E27FC236}">
                  <a16:creationId xmlns:a16="http://schemas.microsoft.com/office/drawing/2014/main" id="{C4940388-F8F2-8CF5-56AF-5F8D0F1719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384" y="798742"/>
              <a:ext cx="2865089" cy="2046493"/>
            </a:xfrm>
            <a:prstGeom prst="rect">
              <a:avLst/>
            </a:prstGeom>
            <a:ln w="57150">
              <a:solidFill>
                <a:schemeClr val="accent1">
                  <a:lumMod val="50000"/>
                </a:schemeClr>
              </a:solidFill>
            </a:ln>
          </p:spPr>
        </p:pic>
      </p:grpSp>
      <p:pic>
        <p:nvPicPr>
          <p:cNvPr id="25" name="Picture 24">
            <a:extLst>
              <a:ext uri="{FF2B5EF4-FFF2-40B4-BE49-F238E27FC236}">
                <a16:creationId xmlns:a16="http://schemas.microsoft.com/office/drawing/2014/main" id="{B0635210-4C5C-DE0F-6766-E86BA135B61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60862"/>
          <a:stretch/>
        </p:blipFill>
        <p:spPr>
          <a:xfrm>
            <a:off x="2903050" y="178224"/>
            <a:ext cx="719907" cy="691079"/>
          </a:xfrm>
          <a:prstGeom prst="rect">
            <a:avLst/>
          </a:prstGeom>
          <a:ln w="57150">
            <a:noFill/>
          </a:ln>
        </p:spPr>
      </p:pic>
    </p:spTree>
    <p:extLst>
      <p:ext uri="{BB962C8B-B14F-4D97-AF65-F5344CB8AC3E}">
        <p14:creationId xmlns:p14="http://schemas.microsoft.com/office/powerpoint/2010/main" val="2385514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ACEBUILDING AND CONFLICT PREVEN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D6E337-7F0E-FB81-BE0A-AC585BA3F190}"/>
              </a:ext>
            </a:extLst>
          </p:cNvPr>
          <p:cNvSpPr txBox="1"/>
          <p:nvPr userDrawn="1"/>
        </p:nvSpPr>
        <p:spPr>
          <a:xfrm>
            <a:off x="2279203" y="201214"/>
            <a:ext cx="10120760" cy="646331"/>
          </a:xfrm>
          <a:prstGeom prst="rect">
            <a:avLst/>
          </a:prstGeom>
          <a:noFill/>
        </p:spPr>
        <p:txBody>
          <a:bodyPr wrap="square" rtlCol="0">
            <a:spAutoFit/>
          </a:bodyPr>
          <a:lstStyle/>
          <a:p>
            <a:pPr algn="ctr"/>
            <a:r>
              <a:rPr lang="en-US" sz="3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PEACEBUILDING &amp; CONFLICT PREVENTION</a:t>
            </a:r>
          </a:p>
        </p:txBody>
      </p:sp>
      <p:sp>
        <p:nvSpPr>
          <p:cNvPr id="4" name="TextBox 3">
            <a:extLst>
              <a:ext uri="{FF2B5EF4-FFF2-40B4-BE49-F238E27FC236}">
                <a16:creationId xmlns:a16="http://schemas.microsoft.com/office/drawing/2014/main" id="{D345A36C-0F09-D2AA-0B67-36051E38C6E8}"/>
              </a:ext>
            </a:extLst>
          </p:cNvPr>
          <p:cNvSpPr txBox="1"/>
          <p:nvPr userDrawn="1"/>
        </p:nvSpPr>
        <p:spPr>
          <a:xfrm>
            <a:off x="2572162" y="840309"/>
            <a:ext cx="9827800" cy="1115690"/>
          </a:xfrm>
          <a:prstGeom prst="rect">
            <a:avLst/>
          </a:prstGeom>
          <a:noFill/>
        </p:spPr>
        <p:txBody>
          <a:bodyPr wrap="square" rtlCol="0">
            <a:spAutoFit/>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70 Million People Displaced… Half are children</a:t>
            </a:r>
          </a:p>
          <a:p>
            <a:pPr algn="ctr"/>
            <a:endParaRPr lang="en-US" sz="1050" dirty="0">
              <a:latin typeface="Open Sans" panose="020B0606030504020204" pitchFamily="34" charset="0"/>
              <a:ea typeface="Open Sans" panose="020B0606030504020204" pitchFamily="34" charset="0"/>
              <a:cs typeface="Open Sans" panose="020B0606030504020204" pitchFamily="34" charset="0"/>
            </a:endParaRPr>
          </a:p>
          <a:p>
            <a:pPr algn="ctr"/>
            <a:r>
              <a:rPr lang="en-US" sz="2800" dirty="0">
                <a:latin typeface="Open Sans" panose="020B0606030504020204" pitchFamily="34" charset="0"/>
                <a:ea typeface="Open Sans" panose="020B0606030504020204" pitchFamily="34" charset="0"/>
                <a:cs typeface="Open Sans" panose="020B0606030504020204" pitchFamily="34" charset="0"/>
              </a:rPr>
              <a:t>Rotarians refuse to accept conflict as a way of life</a:t>
            </a:r>
          </a:p>
        </p:txBody>
      </p:sp>
      <p:pic>
        <p:nvPicPr>
          <p:cNvPr id="5" name="Picture 4" descr="Les causes prioritaires du Rotary International - Rotary Paris Agora">
            <a:extLst>
              <a:ext uri="{FF2B5EF4-FFF2-40B4-BE49-F238E27FC236}">
                <a16:creationId xmlns:a16="http://schemas.microsoft.com/office/drawing/2014/main" id="{C9D6A7FF-D244-B3F0-F2D0-53F39309A6D6}"/>
              </a:ext>
            </a:extLst>
          </p:cNvPr>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187" y="356886"/>
            <a:ext cx="2212975" cy="2216150"/>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10" descr="Peacebuilding and Conflict Prevention – Rocky Point Rotary">
            <a:extLst>
              <a:ext uri="{FF2B5EF4-FFF2-40B4-BE49-F238E27FC236}">
                <a16:creationId xmlns:a16="http://schemas.microsoft.com/office/drawing/2014/main" id="{5FFC19F9-B196-3B3E-BB9E-5BED3F3BA0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17836" y="2967618"/>
            <a:ext cx="3354687" cy="3354687"/>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5E59F1-B3C8-F55F-583A-8A527BD2F93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0862"/>
          <a:stretch/>
        </p:blipFill>
        <p:spPr>
          <a:xfrm>
            <a:off x="10023301" y="4938766"/>
            <a:ext cx="1441252" cy="1383539"/>
          </a:xfrm>
          <a:prstGeom prst="rect">
            <a:avLst/>
          </a:prstGeom>
          <a:ln w="57150">
            <a:noFill/>
          </a:ln>
        </p:spPr>
      </p:pic>
      <p:pic>
        <p:nvPicPr>
          <p:cNvPr id="8" name="Picture 12" descr="Promoting Peace | Rotary International">
            <a:extLst>
              <a:ext uri="{FF2B5EF4-FFF2-40B4-BE49-F238E27FC236}">
                <a16:creationId xmlns:a16="http://schemas.microsoft.com/office/drawing/2014/main" id="{8D86D5A4-9ACF-322D-1CEA-A91C19F9931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54396" y="2392490"/>
            <a:ext cx="3681412" cy="2374511"/>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9" name="Picture 6" descr="Peacebuilding and Conflict Prevention - Raise for Rotary">
            <a:extLst>
              <a:ext uri="{FF2B5EF4-FFF2-40B4-BE49-F238E27FC236}">
                <a16:creationId xmlns:a16="http://schemas.microsoft.com/office/drawing/2014/main" id="{8ECF97CF-DC56-095D-2955-100A8841070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107344" y="2149695"/>
            <a:ext cx="3480318" cy="2262206"/>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 name="Picture 9" descr="A group of people standing in a hallway&#10;&#10;Description automatically generated">
            <a:extLst>
              <a:ext uri="{FF2B5EF4-FFF2-40B4-BE49-F238E27FC236}">
                <a16:creationId xmlns:a16="http://schemas.microsoft.com/office/drawing/2014/main" id="{E4430BAC-11DC-5A50-27CB-1FCA1DDF41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50192" y="3741146"/>
            <a:ext cx="3871739" cy="2581159"/>
          </a:xfrm>
          <a:prstGeom prst="rect">
            <a:avLst/>
          </a:prstGeom>
          <a:ln w="57150">
            <a:solidFill>
              <a:schemeClr val="accent1">
                <a:lumMod val="50000"/>
              </a:schemeClr>
            </a:solidFill>
          </a:ln>
        </p:spPr>
      </p:pic>
    </p:spTree>
    <p:extLst>
      <p:ext uri="{BB962C8B-B14F-4D97-AF65-F5344CB8AC3E}">
        <p14:creationId xmlns:p14="http://schemas.microsoft.com/office/powerpoint/2010/main" val="2395124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ASE PREVENTION AND TREATMENT">
    <p:spTree>
      <p:nvGrpSpPr>
        <p:cNvPr id="1" name=""/>
        <p:cNvGrpSpPr/>
        <p:nvPr/>
      </p:nvGrpSpPr>
      <p:grpSpPr>
        <a:xfrm>
          <a:off x="0" y="0"/>
          <a:ext cx="0" cy="0"/>
          <a:chOff x="0" y="0"/>
          <a:chExt cx="0" cy="0"/>
        </a:xfrm>
      </p:grpSpPr>
      <p:pic>
        <p:nvPicPr>
          <p:cNvPr id="3" name="Picture 14" descr="No photo description available.">
            <a:extLst>
              <a:ext uri="{FF2B5EF4-FFF2-40B4-BE49-F238E27FC236}">
                <a16:creationId xmlns:a16="http://schemas.microsoft.com/office/drawing/2014/main" id="{BC641722-597A-C88B-560B-50ECCF2D8B6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47285" y="722284"/>
            <a:ext cx="3630168" cy="2601941"/>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9E65F438-2EE0-12DB-6AFF-2AAD4F29582A}"/>
              </a:ext>
            </a:extLst>
          </p:cNvPr>
          <p:cNvSpPr txBox="1">
            <a:spLocks noChangeArrowheads="1"/>
          </p:cNvSpPr>
          <p:nvPr userDrawn="1"/>
        </p:nvSpPr>
        <p:spPr bwMode="auto">
          <a:xfrm>
            <a:off x="1678781" y="5916072"/>
            <a:ext cx="9042400" cy="646331"/>
          </a:xfrm>
          <a:prstGeom prst="rect">
            <a:avLst/>
          </a:prstGeom>
          <a:noFill/>
          <a:ln w="9525">
            <a:noFill/>
            <a:miter lim="800000"/>
            <a:headEnd/>
            <a:tailEnd/>
          </a:ln>
        </p:spPr>
        <p:txBody>
          <a:bodyPr wrap="square">
            <a:spAutoFit/>
          </a:bodyPr>
          <a:lstStyle/>
          <a:p>
            <a:pPr algn="ctr"/>
            <a:r>
              <a:rPr lang="en-US" sz="3600" b="1" dirty="0">
                <a:latin typeface="Open Sans" panose="020B0606030504020204" pitchFamily="34" charset="0"/>
                <a:ea typeface="Open Sans" panose="020B0606030504020204" pitchFamily="34" charset="0"/>
                <a:cs typeface="Open Sans" panose="020B0606030504020204" pitchFamily="34" charset="0"/>
              </a:rPr>
              <a:t>DISEASE PREVENTION &amp; TREATMENT</a:t>
            </a:r>
          </a:p>
        </p:txBody>
      </p:sp>
      <p:grpSp>
        <p:nvGrpSpPr>
          <p:cNvPr id="5" name="Group 4">
            <a:extLst>
              <a:ext uri="{FF2B5EF4-FFF2-40B4-BE49-F238E27FC236}">
                <a16:creationId xmlns:a16="http://schemas.microsoft.com/office/drawing/2014/main" id="{46ACC036-FADC-293C-2AB3-983F26E22EB3}"/>
              </a:ext>
            </a:extLst>
          </p:cNvPr>
          <p:cNvGrpSpPr/>
          <p:nvPr userDrawn="1"/>
        </p:nvGrpSpPr>
        <p:grpSpPr>
          <a:xfrm>
            <a:off x="421366" y="732377"/>
            <a:ext cx="3630168" cy="4572360"/>
            <a:chOff x="421366" y="732377"/>
            <a:chExt cx="3630168" cy="4572360"/>
          </a:xfrm>
        </p:grpSpPr>
        <p:pic>
          <p:nvPicPr>
            <p:cNvPr id="6" name="Picture 10" descr="Millions under age 5, mothers giving birth, die -- Rotary acts | Rotary  Club of Ladner (Delta)">
              <a:extLst>
                <a:ext uri="{FF2B5EF4-FFF2-40B4-BE49-F238E27FC236}">
                  <a16:creationId xmlns:a16="http://schemas.microsoft.com/office/drawing/2014/main" id="{DECD16D8-8DB3-1B52-7ABA-EF5693928F0D}"/>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66" y="732377"/>
              <a:ext cx="3630168" cy="260604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1880D1-C606-C3A2-7091-49F5BE082507}"/>
                </a:ext>
              </a:extLst>
            </p:cNvPr>
            <p:cNvSpPr txBox="1"/>
            <p:nvPr/>
          </p:nvSpPr>
          <p:spPr>
            <a:xfrm>
              <a:off x="421366" y="3673521"/>
              <a:ext cx="3629025" cy="1631216"/>
            </a:xfrm>
            <a:prstGeom prst="rect">
              <a:avLst/>
            </a:prstGeom>
            <a:noFill/>
          </p:spPr>
          <p:txBody>
            <a:bodyPr wrap="square" anchor="ctr">
              <a:spAutoFit/>
            </a:bodyPr>
            <a:lstStyle/>
            <a:p>
              <a:pPr algn="ctr"/>
              <a:r>
                <a:rPr lang="en-US" sz="2000" spc="-150" dirty="0">
                  <a:latin typeface="Open Sans" panose="020B0606030504020204" pitchFamily="34" charset="0"/>
                  <a:ea typeface="Open Sans" panose="020B0606030504020204" pitchFamily="34" charset="0"/>
                  <a:cs typeface="Open Sans" panose="020B0606030504020204" pitchFamily="34" charset="0"/>
                </a:rPr>
                <a:t>Rotary members In Liberia have helped women get tested for HIV early in their pregnancies, which has reduced new HIV infections in children by 95% over two years.</a:t>
              </a:r>
            </a:p>
          </p:txBody>
        </p:sp>
      </p:grpSp>
      <p:grpSp>
        <p:nvGrpSpPr>
          <p:cNvPr id="8" name="Group 7">
            <a:extLst>
              <a:ext uri="{FF2B5EF4-FFF2-40B4-BE49-F238E27FC236}">
                <a16:creationId xmlns:a16="http://schemas.microsoft.com/office/drawing/2014/main" id="{A95F9626-24AB-BF92-AB43-6885760F73B2}"/>
              </a:ext>
            </a:extLst>
          </p:cNvPr>
          <p:cNvGrpSpPr/>
          <p:nvPr userDrawn="1"/>
        </p:nvGrpSpPr>
        <p:grpSpPr>
          <a:xfrm>
            <a:off x="4324816" y="1713044"/>
            <a:ext cx="3771454" cy="4203028"/>
            <a:chOff x="4288854" y="732377"/>
            <a:chExt cx="3771454" cy="4203028"/>
          </a:xfrm>
        </p:grpSpPr>
        <p:pic>
          <p:nvPicPr>
            <p:cNvPr id="9" name="Picture 2" descr="DECEMBER Is Disease Prevention &amp; Treatment Month | Rotary Club of Port of  Spain">
              <a:extLst>
                <a:ext uri="{FF2B5EF4-FFF2-40B4-BE49-F238E27FC236}">
                  <a16:creationId xmlns:a16="http://schemas.microsoft.com/office/drawing/2014/main" id="{354B70A6-E7DE-C98A-7D21-05DD73B14923}"/>
                </a:ext>
              </a:extLst>
            </p:cNvPr>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14265" t="19151" r="16690" b="1755"/>
            <a:stretch/>
          </p:blipFill>
          <p:spPr bwMode="auto">
            <a:xfrm>
              <a:off x="4430140" y="732377"/>
              <a:ext cx="3630168" cy="260604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0" name="TextBox 7">
              <a:extLst>
                <a:ext uri="{FF2B5EF4-FFF2-40B4-BE49-F238E27FC236}">
                  <a16:creationId xmlns:a16="http://schemas.microsoft.com/office/drawing/2014/main" id="{751E22BA-2778-EAD1-DD20-8B6538B3482E}"/>
                </a:ext>
              </a:extLst>
            </p:cNvPr>
            <p:cNvSpPr txBox="1">
              <a:spLocks noChangeArrowheads="1"/>
            </p:cNvSpPr>
            <p:nvPr/>
          </p:nvSpPr>
          <p:spPr bwMode="auto">
            <a:xfrm>
              <a:off x="4288854" y="3673521"/>
              <a:ext cx="3629025" cy="1261884"/>
            </a:xfrm>
            <a:prstGeom prst="rect">
              <a:avLst/>
            </a:prstGeom>
            <a:noFill/>
            <a:ln w="9525">
              <a:noFill/>
              <a:miter lim="800000"/>
              <a:headEnd/>
              <a:tailEnd/>
            </a:ln>
          </p:spPr>
          <p:txBody>
            <a:bodyPr wrap="square" anchor="ctr">
              <a:spAutoFit/>
            </a:bodyPr>
            <a:lstStyle/>
            <a:p>
              <a:pPr algn="ctr"/>
              <a:r>
                <a:rPr lang="en-US" sz="3600" spc="-150" dirty="0">
                  <a:latin typeface="Open Sans" panose="020B0606030504020204" pitchFamily="34" charset="0"/>
                  <a:ea typeface="Open Sans" panose="020B0606030504020204" pitchFamily="34" charset="0"/>
                  <a:cs typeface="Open Sans" panose="020B0606030504020204" pitchFamily="34" charset="0"/>
                </a:rPr>
                <a:t>$60 million </a:t>
              </a:r>
            </a:p>
            <a:p>
              <a:pPr algn="ctr"/>
              <a:r>
                <a:rPr lang="en-US" sz="2000" spc="-150" dirty="0">
                  <a:latin typeface="Open Sans" panose="020B0606030504020204" pitchFamily="34" charset="0"/>
                  <a:ea typeface="Open Sans" panose="020B0606030504020204" pitchFamily="34" charset="0"/>
                  <a:cs typeface="Open Sans" panose="020B0606030504020204" pitchFamily="34" charset="0"/>
                </a:rPr>
                <a:t>in grants was given last year to fight disease.</a:t>
              </a:r>
            </a:p>
          </p:txBody>
        </p:sp>
      </p:grpSp>
      <p:pic>
        <p:nvPicPr>
          <p:cNvPr id="11" name="Picture 10">
            <a:extLst>
              <a:ext uri="{FF2B5EF4-FFF2-40B4-BE49-F238E27FC236}">
                <a16:creationId xmlns:a16="http://schemas.microsoft.com/office/drawing/2014/main" id="{EA31A00C-C1D8-FFA0-D383-7CA18C99F1D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0862"/>
          <a:stretch/>
        </p:blipFill>
        <p:spPr>
          <a:xfrm>
            <a:off x="5481087" y="192169"/>
            <a:ext cx="1437788" cy="1380213"/>
          </a:xfrm>
          <a:prstGeom prst="rect">
            <a:avLst/>
          </a:prstGeom>
          <a:ln w="57150">
            <a:noFill/>
          </a:ln>
        </p:spPr>
      </p:pic>
      <p:sp>
        <p:nvSpPr>
          <p:cNvPr id="12" name="TextBox 11">
            <a:extLst>
              <a:ext uri="{FF2B5EF4-FFF2-40B4-BE49-F238E27FC236}">
                <a16:creationId xmlns:a16="http://schemas.microsoft.com/office/drawing/2014/main" id="{103232EB-8176-4A73-63B7-958597DC3252}"/>
              </a:ext>
            </a:extLst>
          </p:cNvPr>
          <p:cNvSpPr txBox="1"/>
          <p:nvPr userDrawn="1"/>
        </p:nvSpPr>
        <p:spPr>
          <a:xfrm>
            <a:off x="8510838" y="3673521"/>
            <a:ext cx="3363662" cy="1323439"/>
          </a:xfrm>
          <a:prstGeom prst="rect">
            <a:avLst/>
          </a:prstGeom>
          <a:noFill/>
        </p:spPr>
        <p:txBody>
          <a:bodyPr wrap="square">
            <a:spAutoFit/>
          </a:bodyPr>
          <a:lstStyle/>
          <a:p>
            <a:pPr algn="ctr"/>
            <a:r>
              <a:rPr lang="en-US" sz="2000" spc="-150" dirty="0"/>
              <a:t>Right now, 1 in 5 American kids don't have enough food and don't know where their next meal will come from.</a:t>
            </a:r>
          </a:p>
        </p:txBody>
      </p:sp>
    </p:spTree>
    <p:extLst>
      <p:ext uri="{BB962C8B-B14F-4D97-AF65-F5344CB8AC3E}">
        <p14:creationId xmlns:p14="http://schemas.microsoft.com/office/powerpoint/2010/main" val="3511065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TER, SANITATION AND HYGIENE">
    <p:spTree>
      <p:nvGrpSpPr>
        <p:cNvPr id="1" name=""/>
        <p:cNvGrpSpPr/>
        <p:nvPr/>
      </p:nvGrpSpPr>
      <p:grpSpPr>
        <a:xfrm>
          <a:off x="0" y="0"/>
          <a:ext cx="0" cy="0"/>
          <a:chOff x="0" y="0"/>
          <a:chExt cx="0" cy="0"/>
        </a:xfrm>
      </p:grpSpPr>
      <p:pic>
        <p:nvPicPr>
          <p:cNvPr id="3" name="Picture 2" descr="A picture containing smiling, young, boy, people&#10;&#10;Description automatically generated">
            <a:extLst>
              <a:ext uri="{FF2B5EF4-FFF2-40B4-BE49-F238E27FC236}">
                <a16:creationId xmlns:a16="http://schemas.microsoft.com/office/drawing/2014/main" id="{F3732863-BB16-2000-0B5F-319EAF1DD0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01437" y="3613811"/>
            <a:ext cx="4160363" cy="2507589"/>
          </a:xfrm>
          <a:prstGeom prst="rect">
            <a:avLst/>
          </a:prstGeom>
          <a:ln w="57150">
            <a:solidFill>
              <a:schemeClr val="accent1">
                <a:lumMod val="50000"/>
              </a:schemeClr>
            </a:solidFill>
          </a:ln>
        </p:spPr>
      </p:pic>
      <p:sp>
        <p:nvSpPr>
          <p:cNvPr id="4" name="TextBox 3">
            <a:extLst>
              <a:ext uri="{FF2B5EF4-FFF2-40B4-BE49-F238E27FC236}">
                <a16:creationId xmlns:a16="http://schemas.microsoft.com/office/drawing/2014/main" id="{BC1B7665-DC28-4819-72ED-3280939865B7}"/>
              </a:ext>
            </a:extLst>
          </p:cNvPr>
          <p:cNvSpPr txBox="1"/>
          <p:nvPr userDrawn="1"/>
        </p:nvSpPr>
        <p:spPr>
          <a:xfrm>
            <a:off x="151445" y="419824"/>
            <a:ext cx="12015156" cy="646331"/>
          </a:xfrm>
          <a:prstGeom prst="rect">
            <a:avLst/>
          </a:prstGeom>
          <a:noFill/>
        </p:spPr>
        <p:txBody>
          <a:bodyPr wrap="square" rtlCol="0">
            <a:spAutoFit/>
          </a:bodyPr>
          <a:lstStyle/>
          <a:p>
            <a:pPr algn="ctr"/>
            <a:r>
              <a:rPr lang="en-US" sz="3600" b="1" dirty="0">
                <a:latin typeface="Open Sans" panose="020B0606030504020204" pitchFamily="34" charset="0"/>
                <a:ea typeface="Open Sans" panose="020B0606030504020204" pitchFamily="34" charset="0"/>
                <a:cs typeface="Open Sans" panose="020B0606030504020204" pitchFamily="34" charset="0"/>
              </a:rPr>
              <a:t>WATER, SANITATION &amp; HYGIENE</a:t>
            </a:r>
          </a:p>
        </p:txBody>
      </p:sp>
      <p:sp>
        <p:nvSpPr>
          <p:cNvPr id="5" name="TextBox 4">
            <a:extLst>
              <a:ext uri="{FF2B5EF4-FFF2-40B4-BE49-F238E27FC236}">
                <a16:creationId xmlns:a16="http://schemas.microsoft.com/office/drawing/2014/main" id="{261CB59F-0822-8FD3-7165-5F37C7C0DFA8}"/>
              </a:ext>
            </a:extLst>
          </p:cNvPr>
          <p:cNvSpPr txBox="1"/>
          <p:nvPr userDrawn="1"/>
        </p:nvSpPr>
        <p:spPr>
          <a:xfrm>
            <a:off x="9303494" y="1667559"/>
            <a:ext cx="2863107" cy="1261884"/>
          </a:xfrm>
          <a:prstGeom prst="rect">
            <a:avLst/>
          </a:prstGeom>
          <a:noFill/>
        </p:spPr>
        <p:txBody>
          <a:bodyPr wrap="square" rtlCol="0">
            <a:spAutoFit/>
          </a:bodyPr>
          <a:lstStyle/>
          <a:p>
            <a:pPr algn="ctr"/>
            <a:r>
              <a:rPr lang="en-US" sz="4000" spc="-150" dirty="0">
                <a:latin typeface="Open Sans" panose="020B0606030504020204" pitchFamily="34" charset="0"/>
                <a:ea typeface="Open Sans" panose="020B0606030504020204" pitchFamily="34" charset="0"/>
                <a:cs typeface="Open Sans" panose="020B0606030504020204" pitchFamily="34" charset="0"/>
              </a:rPr>
              <a:t>$24 </a:t>
            </a:r>
          </a:p>
          <a:p>
            <a:pPr algn="ctr"/>
            <a:r>
              <a:rPr lang="en-US" spc="-150" dirty="0">
                <a:latin typeface="Open Sans" panose="020B0606030504020204" pitchFamily="34" charset="0"/>
                <a:ea typeface="Open Sans" panose="020B0606030504020204" pitchFamily="34" charset="0"/>
                <a:cs typeface="Open Sans" panose="020B0606030504020204" pitchFamily="34" charset="0"/>
              </a:rPr>
              <a:t>is all it takes to provide one person with safe water.</a:t>
            </a:r>
          </a:p>
        </p:txBody>
      </p:sp>
      <p:sp>
        <p:nvSpPr>
          <p:cNvPr id="6" name="TextBox 5">
            <a:extLst>
              <a:ext uri="{FF2B5EF4-FFF2-40B4-BE49-F238E27FC236}">
                <a16:creationId xmlns:a16="http://schemas.microsoft.com/office/drawing/2014/main" id="{27CB1C02-182C-7FCF-451B-09376462452C}"/>
              </a:ext>
            </a:extLst>
          </p:cNvPr>
          <p:cNvSpPr txBox="1"/>
          <p:nvPr userDrawn="1"/>
        </p:nvSpPr>
        <p:spPr>
          <a:xfrm>
            <a:off x="151446" y="4225316"/>
            <a:ext cx="5429250" cy="1569660"/>
          </a:xfrm>
          <a:prstGeom prst="rect">
            <a:avLst/>
          </a:prstGeom>
          <a:noFill/>
        </p:spPr>
        <p:txBody>
          <a:bodyPr wrap="square" rtlCol="0">
            <a:spAutoFit/>
          </a:bodyPr>
          <a:lstStyle/>
          <a:p>
            <a:pPr algn="ctr"/>
            <a:r>
              <a:rPr lang="en-US" sz="2400" spc="-150" dirty="0">
                <a:latin typeface="Open Sans" panose="020B0606030504020204" pitchFamily="34" charset="0"/>
                <a:ea typeface="Open Sans" panose="020B0606030504020204" pitchFamily="34" charset="0"/>
                <a:cs typeface="Open Sans" panose="020B0606030504020204" pitchFamily="34" charset="0"/>
              </a:rPr>
              <a:t>110 schools in Ghana have better sanitation and hygiene thanks to the Rotary-US Agency for International Development (USAID) partnership.</a:t>
            </a:r>
          </a:p>
        </p:txBody>
      </p:sp>
      <p:pic>
        <p:nvPicPr>
          <p:cNvPr id="7" name="Picture 2" descr="Improving sanitation in a school in Ghana | Rotary Voices">
            <a:extLst>
              <a:ext uri="{FF2B5EF4-FFF2-40B4-BE49-F238E27FC236}">
                <a16:creationId xmlns:a16="http://schemas.microsoft.com/office/drawing/2014/main" id="{8E721F73-2E98-D361-39E0-FE387C7309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1445" y="1177316"/>
            <a:ext cx="5429250" cy="304800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8" name="Picture 6" descr="Water Crisis - Fresh~water">
            <a:extLst>
              <a:ext uri="{FF2B5EF4-FFF2-40B4-BE49-F238E27FC236}">
                <a16:creationId xmlns:a16="http://schemas.microsoft.com/office/drawing/2014/main" id="{B70C22C5-9264-1C02-D2FB-B25C6514A66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93488" y="1201852"/>
            <a:ext cx="3401219" cy="2309762"/>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C0CA0E8-CE49-288F-A76F-240E69187AA4}"/>
              </a:ext>
            </a:extLst>
          </p:cNvPr>
          <p:cNvSpPr/>
          <p:nvPr userDrawn="1"/>
        </p:nvSpPr>
        <p:spPr>
          <a:xfrm>
            <a:off x="5693488" y="2679501"/>
            <a:ext cx="3401219" cy="661776"/>
          </a:xfrm>
          <a:prstGeom prst="rect">
            <a:avLst/>
          </a:prstGeom>
          <a:solidFill>
            <a:schemeClr val="accent1">
              <a:lumMod val="50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A9A1248-2091-B6EE-EB1B-8068D7E47C43}"/>
              </a:ext>
            </a:extLst>
          </p:cNvPr>
          <p:cNvSpPr txBox="1"/>
          <p:nvPr userDrawn="1"/>
        </p:nvSpPr>
        <p:spPr>
          <a:xfrm>
            <a:off x="5693488" y="2679501"/>
            <a:ext cx="3401219" cy="646331"/>
          </a:xfrm>
          <a:prstGeom prst="rect">
            <a:avLst/>
          </a:prstGeom>
          <a:noFill/>
        </p:spPr>
        <p:txBody>
          <a:bodyPr wrap="square" rtlCol="0">
            <a:spAutoFit/>
          </a:bodyPr>
          <a:lstStyle/>
          <a:p>
            <a:pPr algn="ctr"/>
            <a:r>
              <a:rPr lang="en-US" b="1" spc="-150" dirty="0">
                <a:latin typeface="Open Sans" panose="020B0606030504020204" pitchFamily="34" charset="0"/>
                <a:ea typeface="Open Sans" panose="020B0606030504020204" pitchFamily="34" charset="0"/>
                <a:cs typeface="Open Sans" panose="020B0606030504020204" pitchFamily="34" charset="0"/>
              </a:rPr>
              <a:t>Every 21 seconds a child dies a from Water-Related Illness</a:t>
            </a:r>
          </a:p>
        </p:txBody>
      </p:sp>
      <p:pic>
        <p:nvPicPr>
          <p:cNvPr id="11" name="Picture 10">
            <a:extLst>
              <a:ext uri="{FF2B5EF4-FFF2-40B4-BE49-F238E27FC236}">
                <a16:creationId xmlns:a16="http://schemas.microsoft.com/office/drawing/2014/main" id="{58584B52-3099-CC30-EF3E-E6D94B84DBB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0862"/>
          <a:stretch/>
        </p:blipFill>
        <p:spPr>
          <a:xfrm>
            <a:off x="5625666" y="4097360"/>
            <a:ext cx="1768431" cy="1697616"/>
          </a:xfrm>
          <a:prstGeom prst="rect">
            <a:avLst/>
          </a:prstGeom>
          <a:ln w="57150">
            <a:noFill/>
          </a:ln>
        </p:spPr>
      </p:pic>
    </p:spTree>
    <p:extLst>
      <p:ext uri="{BB962C8B-B14F-4D97-AF65-F5344CB8AC3E}">
        <p14:creationId xmlns:p14="http://schemas.microsoft.com/office/powerpoint/2010/main" val="1669508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TERNAL AND CHILD HEALT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218873-82CE-CAC4-0BA8-48D0EC76560F}"/>
              </a:ext>
            </a:extLst>
          </p:cNvPr>
          <p:cNvSpPr txBox="1"/>
          <p:nvPr userDrawn="1"/>
        </p:nvSpPr>
        <p:spPr>
          <a:xfrm>
            <a:off x="2502903" y="5861400"/>
            <a:ext cx="7394156" cy="646331"/>
          </a:xfrm>
          <a:prstGeom prst="rect">
            <a:avLst/>
          </a:prstGeom>
          <a:noFill/>
        </p:spPr>
        <p:txBody>
          <a:bodyPr wrap="square" rtlCol="0">
            <a:spAutoFit/>
          </a:bodyPr>
          <a:lstStyle/>
          <a:p>
            <a:pPr algn="ctr"/>
            <a:r>
              <a:rPr lang="en-US" sz="3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MATERNAL &amp; CHILD HEALTH</a:t>
            </a:r>
          </a:p>
        </p:txBody>
      </p:sp>
      <p:pic>
        <p:nvPicPr>
          <p:cNvPr id="4" name="Picture 3" descr="A person lying on a bed&#10;&#10;Description automatically generated">
            <a:extLst>
              <a:ext uri="{FF2B5EF4-FFF2-40B4-BE49-F238E27FC236}">
                <a16:creationId xmlns:a16="http://schemas.microsoft.com/office/drawing/2014/main" id="{AF0421E9-61AF-2985-0C99-B89186B3D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5973" y="3127645"/>
            <a:ext cx="2390736" cy="2390736"/>
          </a:xfrm>
          <a:prstGeom prst="rect">
            <a:avLst/>
          </a:prstGeom>
          <a:ln w="57150">
            <a:solidFill>
              <a:schemeClr val="accent1">
                <a:lumMod val="50000"/>
              </a:schemeClr>
            </a:solidFill>
          </a:ln>
        </p:spPr>
      </p:pic>
      <p:sp>
        <p:nvSpPr>
          <p:cNvPr id="5" name="TextBox 4">
            <a:extLst>
              <a:ext uri="{FF2B5EF4-FFF2-40B4-BE49-F238E27FC236}">
                <a16:creationId xmlns:a16="http://schemas.microsoft.com/office/drawing/2014/main" id="{153DA496-6A72-DEDB-1215-55DB9C4DD755}"/>
              </a:ext>
            </a:extLst>
          </p:cNvPr>
          <p:cNvSpPr txBox="1"/>
          <p:nvPr userDrawn="1"/>
        </p:nvSpPr>
        <p:spPr>
          <a:xfrm>
            <a:off x="2977336" y="966827"/>
            <a:ext cx="6350000" cy="1938992"/>
          </a:xfrm>
          <a:prstGeom prst="rect">
            <a:avLst/>
          </a:prstGeom>
          <a:noFill/>
        </p:spPr>
        <p:txBody>
          <a:bodyPr wrap="square" rtlCol="0">
            <a:spAutoFit/>
          </a:bodyPr>
          <a:lstStyle/>
          <a:p>
            <a:pPr algn="ctr"/>
            <a:r>
              <a:rPr lang="en-US" sz="2400" spc="-150" dirty="0">
                <a:latin typeface="Open Sans" panose="020B0606030504020204" pitchFamily="34" charset="0"/>
                <a:ea typeface="Open Sans" panose="020B0606030504020204" pitchFamily="34" charset="0"/>
                <a:cs typeface="Open Sans" panose="020B0606030504020204" pitchFamily="34" charset="0"/>
              </a:rPr>
              <a:t>Nearly 6 million children under the age of five die each year because of malnutrition, poor health care, &amp; inadequate sanitation. </a:t>
            </a:r>
          </a:p>
          <a:p>
            <a:pPr algn="ctr"/>
            <a:r>
              <a:rPr lang="en-US" sz="2400" spc="-150" dirty="0">
                <a:latin typeface="Open Sans" panose="020B0606030504020204" pitchFamily="34" charset="0"/>
                <a:ea typeface="Open Sans" panose="020B0606030504020204" pitchFamily="34" charset="0"/>
                <a:cs typeface="Open Sans" panose="020B0606030504020204" pitchFamily="34" charset="0"/>
              </a:rPr>
              <a:t>We expand access to quality care, so mothers &amp; their </a:t>
            </a:r>
            <a:r>
              <a:rPr lang="en-US" sz="2000" spc="-150" dirty="0">
                <a:latin typeface="Open Sans" panose="020B0606030504020204" pitchFamily="34" charset="0"/>
                <a:ea typeface="Open Sans" panose="020B0606030504020204" pitchFamily="34" charset="0"/>
                <a:cs typeface="Open Sans" panose="020B0606030504020204" pitchFamily="34" charset="0"/>
              </a:rPr>
              <a:t>children</a:t>
            </a:r>
            <a:r>
              <a:rPr lang="en-US" sz="2400" spc="-150" dirty="0">
                <a:latin typeface="Open Sans" panose="020B0606030504020204" pitchFamily="34" charset="0"/>
                <a:ea typeface="Open Sans" panose="020B0606030504020204" pitchFamily="34" charset="0"/>
                <a:cs typeface="Open Sans" panose="020B0606030504020204" pitchFamily="34" charset="0"/>
              </a:rPr>
              <a:t> can live and grow stronger.</a:t>
            </a:r>
          </a:p>
        </p:txBody>
      </p:sp>
      <p:pic>
        <p:nvPicPr>
          <p:cNvPr id="6" name="Picture 4" descr="Saving Mothers and Children | Rotary Club of Gros Islet,St. Lucia">
            <a:extLst>
              <a:ext uri="{FF2B5EF4-FFF2-40B4-BE49-F238E27FC236}">
                <a16:creationId xmlns:a16="http://schemas.microsoft.com/office/drawing/2014/main" id="{561C4559-DF35-DA7C-471A-8190312C16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71097" y="926940"/>
            <a:ext cx="2440293" cy="1689434"/>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7" name="Picture 6" descr="Health of mothers and children – the focus of Rotary around the world in  April | Rotary District 5040">
            <a:extLst>
              <a:ext uri="{FF2B5EF4-FFF2-40B4-BE49-F238E27FC236}">
                <a16:creationId xmlns:a16="http://schemas.microsoft.com/office/drawing/2014/main" id="{4DA13FE3-036E-5CC4-4C8C-ADA182D2EDF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49951" y="3123992"/>
            <a:ext cx="3342254" cy="2398041"/>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8" name="Picture 8" descr="Maternal and Child Health">
            <a:extLst>
              <a:ext uri="{FF2B5EF4-FFF2-40B4-BE49-F238E27FC236}">
                <a16:creationId xmlns:a16="http://schemas.microsoft.com/office/drawing/2014/main" id="{D61767CC-2260-3073-D02A-5DF2676E39A5}"/>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4778" r="6158" b="10277"/>
          <a:stretch/>
        </p:blipFill>
        <p:spPr bwMode="auto">
          <a:xfrm>
            <a:off x="10041290" y="2823062"/>
            <a:ext cx="2071779" cy="269532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9" name="Picture 8" descr="A group of women holding children&#10;&#10;Description automatically generated">
            <a:extLst>
              <a:ext uri="{FF2B5EF4-FFF2-40B4-BE49-F238E27FC236}">
                <a16:creationId xmlns:a16="http://schemas.microsoft.com/office/drawing/2014/main" id="{B14E56C9-A86D-0AC8-A3D6-AE6377454A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6892" y="3403511"/>
            <a:ext cx="3188434" cy="2072482"/>
          </a:xfrm>
          <a:prstGeom prst="rect">
            <a:avLst/>
          </a:prstGeom>
          <a:ln w="57150">
            <a:solidFill>
              <a:schemeClr val="accent1">
                <a:lumMod val="50000"/>
              </a:schemeClr>
            </a:solidFill>
          </a:ln>
        </p:spPr>
      </p:pic>
      <p:pic>
        <p:nvPicPr>
          <p:cNvPr id="10" name="Picture 9">
            <a:extLst>
              <a:ext uri="{FF2B5EF4-FFF2-40B4-BE49-F238E27FC236}">
                <a16:creationId xmlns:a16="http://schemas.microsoft.com/office/drawing/2014/main" id="{581BB1B2-E21D-603F-BC5B-6C2E240B3C4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60862"/>
          <a:stretch/>
        </p:blipFill>
        <p:spPr>
          <a:xfrm>
            <a:off x="466721" y="892022"/>
            <a:ext cx="2153638" cy="2067398"/>
          </a:xfrm>
          <a:prstGeom prst="rect">
            <a:avLst/>
          </a:prstGeom>
          <a:ln w="57150">
            <a:noFill/>
          </a:ln>
        </p:spPr>
      </p:pic>
    </p:spTree>
    <p:extLst>
      <p:ext uri="{BB962C8B-B14F-4D97-AF65-F5344CB8AC3E}">
        <p14:creationId xmlns:p14="http://schemas.microsoft.com/office/powerpoint/2010/main" val="796131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EDUCATION AND LITERAC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01EA67-AD50-F57F-10F3-C321305B243C}"/>
              </a:ext>
            </a:extLst>
          </p:cNvPr>
          <p:cNvSpPr txBox="1"/>
          <p:nvPr userDrawn="1"/>
        </p:nvSpPr>
        <p:spPr>
          <a:xfrm>
            <a:off x="4712552" y="1407869"/>
            <a:ext cx="2974858" cy="1815882"/>
          </a:xfrm>
          <a:prstGeom prst="rect">
            <a:avLst/>
          </a:prstGeom>
          <a:noFill/>
        </p:spPr>
        <p:txBody>
          <a:bodyPr wrap="square" rtlCol="0">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More than 775 million over the age of 15 are illiterate.</a:t>
            </a:r>
          </a:p>
        </p:txBody>
      </p:sp>
      <p:sp>
        <p:nvSpPr>
          <p:cNvPr id="4" name="TextBox 3">
            <a:extLst>
              <a:ext uri="{FF2B5EF4-FFF2-40B4-BE49-F238E27FC236}">
                <a16:creationId xmlns:a16="http://schemas.microsoft.com/office/drawing/2014/main" id="{FC02844E-B75A-4BA1-C644-F5C2A2A7DFAA}"/>
              </a:ext>
            </a:extLst>
          </p:cNvPr>
          <p:cNvSpPr txBox="1"/>
          <p:nvPr userDrawn="1"/>
        </p:nvSpPr>
        <p:spPr>
          <a:xfrm>
            <a:off x="1548494" y="195294"/>
            <a:ext cx="9302965" cy="646331"/>
          </a:xfrm>
          <a:prstGeom prst="rect">
            <a:avLst/>
          </a:prstGeom>
          <a:noFill/>
        </p:spPr>
        <p:txBody>
          <a:bodyPr wrap="square" rtlCol="0">
            <a:spAutoFit/>
          </a:bodyPr>
          <a:lstStyle/>
          <a:p>
            <a:pPr algn="ctr"/>
            <a:r>
              <a:rPr lang="en-US" sz="3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BASIC EDUCATION &amp; LITERACY</a:t>
            </a:r>
          </a:p>
        </p:txBody>
      </p:sp>
      <p:pic>
        <p:nvPicPr>
          <p:cNvPr id="5" name="Picture 4">
            <a:extLst>
              <a:ext uri="{FF2B5EF4-FFF2-40B4-BE49-F238E27FC236}">
                <a16:creationId xmlns:a16="http://schemas.microsoft.com/office/drawing/2014/main" id="{58997756-6C08-FBB0-E56C-F381692DA7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62"/>
          <a:stretch/>
        </p:blipFill>
        <p:spPr>
          <a:xfrm>
            <a:off x="5280052" y="3515288"/>
            <a:ext cx="1768431" cy="1697616"/>
          </a:xfrm>
          <a:prstGeom prst="rect">
            <a:avLst/>
          </a:prstGeom>
          <a:ln w="57150">
            <a:noFill/>
          </a:ln>
        </p:spPr>
      </p:pic>
      <p:pic>
        <p:nvPicPr>
          <p:cNvPr id="6" name="Picture 2" descr="Basic Education and Literacy - Raise for Rotary">
            <a:extLst>
              <a:ext uri="{FF2B5EF4-FFF2-40B4-BE49-F238E27FC236}">
                <a16:creationId xmlns:a16="http://schemas.microsoft.com/office/drawing/2014/main" id="{1D971C47-2275-5040-7ED5-307E6B7BE78B}"/>
              </a:ext>
            </a:extLst>
          </p:cNvPr>
          <p:cNvPicPr preferRelativeResize="0">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9362" y="3515289"/>
            <a:ext cx="3952638" cy="235058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7" name="Picture 8" descr="Basic Education and Literacy - Raise for Rotary">
            <a:extLst>
              <a:ext uri="{FF2B5EF4-FFF2-40B4-BE49-F238E27FC236}">
                <a16:creationId xmlns:a16="http://schemas.microsoft.com/office/drawing/2014/main" id="{46DE82AF-13D5-AAFA-80BB-E9910B52FEF1}"/>
              </a:ext>
            </a:extLst>
          </p:cNvPr>
          <p:cNvPicPr preferRelativeResize="0">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27963" y="3515288"/>
            <a:ext cx="3952638" cy="235058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89F3693C-8E0A-121D-BFC4-E860910EED96}"/>
              </a:ext>
            </a:extLst>
          </p:cNvPr>
          <p:cNvPicPr preferRelativeResize="0">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19362" y="935114"/>
            <a:ext cx="3952638" cy="235058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9" name="Picture 14" descr="Supporting Education | Rotary International">
            <a:extLst>
              <a:ext uri="{FF2B5EF4-FFF2-40B4-BE49-F238E27FC236}">
                <a16:creationId xmlns:a16="http://schemas.microsoft.com/office/drawing/2014/main" id="{BFBCC810-1CED-507E-3CAF-E04F23D3080D}"/>
              </a:ext>
            </a:extLst>
          </p:cNvPr>
          <p:cNvPicPr preferRelativeResize="0">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27963" y="984831"/>
            <a:ext cx="3952638" cy="235058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70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MUNITY AND ECONOMIC DEVELOPM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F335B6-0DDB-B496-011B-F5CE2467905A}"/>
              </a:ext>
            </a:extLst>
          </p:cNvPr>
          <p:cNvSpPr txBox="1"/>
          <p:nvPr userDrawn="1"/>
        </p:nvSpPr>
        <p:spPr>
          <a:xfrm>
            <a:off x="300831" y="5835650"/>
            <a:ext cx="11798299" cy="646331"/>
          </a:xfrm>
          <a:prstGeom prst="rect">
            <a:avLst/>
          </a:prstGeom>
          <a:noFill/>
        </p:spPr>
        <p:txBody>
          <a:bodyPr wrap="square" rtlCol="0">
            <a:spAutoFit/>
          </a:bodyPr>
          <a:lstStyle/>
          <a:p>
            <a:pPr algn="ctr"/>
            <a:r>
              <a:rPr lang="en-US" sz="36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COMMUNITY &amp; ECONOMIC DEVELOPMENT</a:t>
            </a:r>
          </a:p>
        </p:txBody>
      </p:sp>
      <p:sp>
        <p:nvSpPr>
          <p:cNvPr id="4" name="TextBox 3">
            <a:extLst>
              <a:ext uri="{FF2B5EF4-FFF2-40B4-BE49-F238E27FC236}">
                <a16:creationId xmlns:a16="http://schemas.microsoft.com/office/drawing/2014/main" id="{61962A79-FB53-C2A6-F81D-AC95929E8CBB}"/>
              </a:ext>
            </a:extLst>
          </p:cNvPr>
          <p:cNvSpPr txBox="1"/>
          <p:nvPr userDrawn="1"/>
        </p:nvSpPr>
        <p:spPr>
          <a:xfrm>
            <a:off x="196152" y="5185610"/>
            <a:ext cx="7206258" cy="446276"/>
          </a:xfrm>
          <a:prstGeom prst="rect">
            <a:avLst/>
          </a:prstGeom>
          <a:noFill/>
        </p:spPr>
        <p:txBody>
          <a:bodyPr wrap="square" rtlCol="0">
            <a:spAutoFit/>
          </a:bodyPr>
          <a:lstStyle/>
          <a:p>
            <a:pPr algn="ctr"/>
            <a:r>
              <a:rPr lang="en-US" sz="2300" spc="-150" dirty="0">
                <a:latin typeface="Open Sans" panose="020B0606030504020204" pitchFamily="34" charset="0"/>
                <a:ea typeface="Open Sans" panose="020B0606030504020204" pitchFamily="34" charset="0"/>
                <a:cs typeface="Open Sans" panose="020B0606030504020204" pitchFamily="34" charset="0"/>
              </a:rPr>
              <a:t>Last year Rotary spent $9.2 million to grow local economies.</a:t>
            </a:r>
          </a:p>
        </p:txBody>
      </p:sp>
      <p:pic>
        <p:nvPicPr>
          <p:cNvPr id="5" name="Picture 4">
            <a:extLst>
              <a:ext uri="{FF2B5EF4-FFF2-40B4-BE49-F238E27FC236}">
                <a16:creationId xmlns:a16="http://schemas.microsoft.com/office/drawing/2014/main" id="{7328D0B9-8B0E-4F67-EA0E-6CB7E224FB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862"/>
          <a:stretch/>
        </p:blipFill>
        <p:spPr>
          <a:xfrm>
            <a:off x="9239936" y="481424"/>
            <a:ext cx="1768431" cy="1697616"/>
          </a:xfrm>
          <a:prstGeom prst="rect">
            <a:avLst/>
          </a:prstGeom>
          <a:ln w="57150">
            <a:noFill/>
          </a:ln>
        </p:spPr>
      </p:pic>
      <p:pic>
        <p:nvPicPr>
          <p:cNvPr id="6" name="Picture 5" descr="A person and person working on a bicycle&#10;&#10;Description automatically generated">
            <a:extLst>
              <a:ext uri="{FF2B5EF4-FFF2-40B4-BE49-F238E27FC236}">
                <a16:creationId xmlns:a16="http://schemas.microsoft.com/office/drawing/2014/main" id="{93B6D333-E418-B39A-647A-5276FE92CC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6964" y="2692338"/>
            <a:ext cx="4505419" cy="3003612"/>
          </a:xfrm>
          <a:prstGeom prst="rect">
            <a:avLst/>
          </a:prstGeom>
          <a:ln w="57150">
            <a:solidFill>
              <a:schemeClr val="accent1">
                <a:lumMod val="50000"/>
              </a:schemeClr>
            </a:solidFill>
          </a:ln>
        </p:spPr>
      </p:pic>
      <p:pic>
        <p:nvPicPr>
          <p:cNvPr id="7" name="Picture 4" descr="Search">
            <a:extLst>
              <a:ext uri="{FF2B5EF4-FFF2-40B4-BE49-F238E27FC236}">
                <a16:creationId xmlns:a16="http://schemas.microsoft.com/office/drawing/2014/main" id="{DFCEE8F1-AB6F-9B0A-93CF-40205229A2B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80009" y="1410492"/>
            <a:ext cx="4009612" cy="2673074"/>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8" name="Picture 7" descr="A person sitting at a sewing machine&#10;&#10;Description automatically generated">
            <a:extLst>
              <a:ext uri="{FF2B5EF4-FFF2-40B4-BE49-F238E27FC236}">
                <a16:creationId xmlns:a16="http://schemas.microsoft.com/office/drawing/2014/main" id="{C8389564-54A5-A520-B944-2A0522206A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7580" y="288643"/>
            <a:ext cx="4505418" cy="3008117"/>
          </a:xfrm>
          <a:prstGeom prst="rect">
            <a:avLst/>
          </a:prstGeom>
          <a:ln w="57150">
            <a:solidFill>
              <a:schemeClr val="accent1">
                <a:lumMod val="50000"/>
              </a:schemeClr>
            </a:solidFill>
          </a:ln>
        </p:spPr>
      </p:pic>
      <p:sp>
        <p:nvSpPr>
          <p:cNvPr id="9" name="TextBox 8">
            <a:extLst>
              <a:ext uri="{FF2B5EF4-FFF2-40B4-BE49-F238E27FC236}">
                <a16:creationId xmlns:a16="http://schemas.microsoft.com/office/drawing/2014/main" id="{3EFAE24D-2ACB-EF1D-13CE-A1CBD2D93838}"/>
              </a:ext>
            </a:extLst>
          </p:cNvPr>
          <p:cNvSpPr txBox="1"/>
          <p:nvPr userDrawn="1"/>
        </p:nvSpPr>
        <p:spPr>
          <a:xfrm>
            <a:off x="557474" y="4679451"/>
            <a:ext cx="6197600" cy="461665"/>
          </a:xfrm>
          <a:prstGeom prst="rect">
            <a:avLst/>
          </a:prstGeom>
          <a:noFill/>
        </p:spPr>
        <p:txBody>
          <a:bodyPr wrap="square">
            <a:spAutoFit/>
          </a:bodyPr>
          <a:lstStyle/>
          <a:p>
            <a:pPr algn="ctr"/>
            <a:r>
              <a:rPr lang="en-US" sz="2400" spc="-150" dirty="0">
                <a:latin typeface="Open Sans" panose="020B0606030504020204" pitchFamily="34" charset="0"/>
                <a:ea typeface="Open Sans" panose="020B0606030504020204" pitchFamily="34" charset="0"/>
                <a:cs typeface="Open Sans" panose="020B0606030504020204" pitchFamily="34" charset="0"/>
              </a:rPr>
              <a:t>Nearly 800 million live on less than $1.90 a day.</a:t>
            </a:r>
          </a:p>
        </p:txBody>
      </p:sp>
    </p:spTree>
    <p:extLst>
      <p:ext uri="{BB962C8B-B14F-4D97-AF65-F5344CB8AC3E}">
        <p14:creationId xmlns:p14="http://schemas.microsoft.com/office/powerpoint/2010/main" val="440582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PPORTING THE ENVIROM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E1DD14-0F42-6471-94FE-715B1D3A844B}"/>
              </a:ext>
            </a:extLst>
          </p:cNvPr>
          <p:cNvSpPr txBox="1"/>
          <p:nvPr userDrawn="1"/>
        </p:nvSpPr>
        <p:spPr>
          <a:xfrm>
            <a:off x="2599031" y="118519"/>
            <a:ext cx="7789663" cy="646331"/>
          </a:xfrm>
          <a:prstGeom prst="rect">
            <a:avLst/>
          </a:prstGeom>
          <a:noFill/>
        </p:spPr>
        <p:txBody>
          <a:bodyPr wrap="square" rtlCol="0">
            <a:spAutoFit/>
          </a:bodyPr>
          <a:lstStyle/>
          <a:p>
            <a:pPr algn="ctr"/>
            <a:r>
              <a:rPr lang="en-US" sz="3600" b="1" dirty="0">
                <a:latin typeface="Open Sans" panose="020B0606030504020204" pitchFamily="34" charset="0"/>
                <a:ea typeface="Open Sans" panose="020B0606030504020204" pitchFamily="34" charset="0"/>
                <a:cs typeface="Open Sans" panose="020B0606030504020204" pitchFamily="34" charset="0"/>
              </a:rPr>
              <a:t>SUPPORTING THE ENVIRONMENT</a:t>
            </a:r>
          </a:p>
        </p:txBody>
      </p:sp>
      <p:pic>
        <p:nvPicPr>
          <p:cNvPr id="4" name="Picture 2" descr="Protecting The Environment - Rotary South East">
            <a:extLst>
              <a:ext uri="{FF2B5EF4-FFF2-40B4-BE49-F238E27FC236}">
                <a16:creationId xmlns:a16="http://schemas.microsoft.com/office/drawing/2014/main" id="{19FF56F1-DF6D-607C-CE58-532F34F46D4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39" y="833040"/>
            <a:ext cx="3521584" cy="234772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D43628-83F4-2105-CE4D-8DE7D0A7071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0862"/>
          <a:stretch/>
        </p:blipFill>
        <p:spPr>
          <a:xfrm>
            <a:off x="9941363" y="3898059"/>
            <a:ext cx="1768431" cy="1697616"/>
          </a:xfrm>
          <a:prstGeom prst="rect">
            <a:avLst/>
          </a:prstGeom>
          <a:ln w="57150">
            <a:noFill/>
          </a:ln>
        </p:spPr>
      </p:pic>
      <p:pic>
        <p:nvPicPr>
          <p:cNvPr id="6" name="Picture 5" descr="A group of men in reflective vests&#10;&#10;Description automatically generated">
            <a:extLst>
              <a:ext uri="{FF2B5EF4-FFF2-40B4-BE49-F238E27FC236}">
                <a16:creationId xmlns:a16="http://schemas.microsoft.com/office/drawing/2014/main" id="{84E48B03-1D40-1E23-5779-4AD45D74FC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80571" y="833040"/>
            <a:ext cx="3521584" cy="2347722"/>
          </a:xfrm>
          <a:prstGeom prst="rect">
            <a:avLst/>
          </a:prstGeom>
          <a:ln w="57150">
            <a:solidFill>
              <a:schemeClr val="accent1">
                <a:lumMod val="50000"/>
              </a:schemeClr>
            </a:solidFill>
          </a:ln>
        </p:spPr>
      </p:pic>
      <p:pic>
        <p:nvPicPr>
          <p:cNvPr id="7" name="Picture 6" descr="A group of people in a field&#10;&#10;Description automatically generated">
            <a:extLst>
              <a:ext uri="{FF2B5EF4-FFF2-40B4-BE49-F238E27FC236}">
                <a16:creationId xmlns:a16="http://schemas.microsoft.com/office/drawing/2014/main" id="{C154BA8D-7891-CC75-CE2B-478AACC450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55354" y="3322801"/>
            <a:ext cx="4270063" cy="2848132"/>
          </a:xfrm>
          <a:prstGeom prst="rect">
            <a:avLst/>
          </a:prstGeom>
          <a:ln w="57150">
            <a:solidFill>
              <a:schemeClr val="accent1">
                <a:lumMod val="50000"/>
              </a:schemeClr>
            </a:solidFill>
          </a:ln>
        </p:spPr>
      </p:pic>
      <p:pic>
        <p:nvPicPr>
          <p:cNvPr id="8" name="Picture 7" descr="A group of people standing in a forest&#10;&#10;Description automatically generated">
            <a:extLst>
              <a:ext uri="{FF2B5EF4-FFF2-40B4-BE49-F238E27FC236}">
                <a16:creationId xmlns:a16="http://schemas.microsoft.com/office/drawing/2014/main" id="{F542723B-2B33-EC0B-54DE-424F323132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9406" y="833040"/>
            <a:ext cx="3521583" cy="2347722"/>
          </a:xfrm>
          <a:prstGeom prst="rect">
            <a:avLst/>
          </a:prstGeom>
          <a:ln w="57150">
            <a:solidFill>
              <a:schemeClr val="accent1">
                <a:lumMod val="50000"/>
              </a:schemeClr>
            </a:solidFill>
          </a:ln>
        </p:spPr>
      </p:pic>
      <p:pic>
        <p:nvPicPr>
          <p:cNvPr id="9" name="Picture 8" descr="A group of people in a field of lettuce&#10;&#10;Description automatically generated">
            <a:extLst>
              <a:ext uri="{FF2B5EF4-FFF2-40B4-BE49-F238E27FC236}">
                <a16:creationId xmlns:a16="http://schemas.microsoft.com/office/drawing/2014/main" id="{E1C99EB9-A616-BC7C-93B6-77D1C364FD6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9937" y="3325880"/>
            <a:ext cx="4270063" cy="2846708"/>
          </a:xfrm>
          <a:prstGeom prst="rect">
            <a:avLst/>
          </a:prstGeom>
          <a:ln w="57150">
            <a:solidFill>
              <a:schemeClr val="accent1">
                <a:lumMod val="50000"/>
              </a:schemeClr>
            </a:solidFill>
          </a:ln>
        </p:spPr>
      </p:pic>
    </p:spTree>
    <p:extLst>
      <p:ext uri="{BB962C8B-B14F-4D97-AF65-F5344CB8AC3E}">
        <p14:creationId xmlns:p14="http://schemas.microsoft.com/office/powerpoint/2010/main" val="119259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53B58A1D-DD73-F98A-CD01-FDFEB1C29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431" y="996305"/>
            <a:ext cx="2970257" cy="2940555"/>
          </a:xfrm>
          <a:prstGeom prst="rect">
            <a:avLst/>
          </a:prstGeom>
          <a:ln w="57150">
            <a:solidFill>
              <a:schemeClr val="accent1">
                <a:lumMod val="50000"/>
              </a:schemeClr>
            </a:solidFill>
          </a:ln>
        </p:spPr>
      </p:pic>
      <p:pic>
        <p:nvPicPr>
          <p:cNvPr id="4" name="Picture 3" descr="A close up of text on a white background&#10;&#10;Description automatically generated">
            <a:extLst>
              <a:ext uri="{FF2B5EF4-FFF2-40B4-BE49-F238E27FC236}">
                <a16:creationId xmlns:a16="http://schemas.microsoft.com/office/drawing/2014/main" id="{CBC43C7C-620A-3853-FD22-9F39134B32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21" b="2204"/>
          <a:stretch/>
        </p:blipFill>
        <p:spPr>
          <a:xfrm>
            <a:off x="9079554" y="996305"/>
            <a:ext cx="3035555" cy="2940555"/>
          </a:xfrm>
          <a:prstGeom prst="rect">
            <a:avLst/>
          </a:prstGeom>
          <a:ln w="57150">
            <a:solidFill>
              <a:schemeClr val="accent1">
                <a:lumMod val="50000"/>
              </a:schemeClr>
            </a:solidFill>
          </a:ln>
        </p:spPr>
      </p:pic>
      <p:sp>
        <p:nvSpPr>
          <p:cNvPr id="5" name="TextBox 4">
            <a:extLst>
              <a:ext uri="{FF2B5EF4-FFF2-40B4-BE49-F238E27FC236}">
                <a16:creationId xmlns:a16="http://schemas.microsoft.com/office/drawing/2014/main" id="{83E0A0FE-8171-D771-1B64-FB168EC26571}"/>
              </a:ext>
            </a:extLst>
          </p:cNvPr>
          <p:cNvSpPr txBox="1"/>
          <p:nvPr userDrawn="1"/>
        </p:nvSpPr>
        <p:spPr>
          <a:xfrm>
            <a:off x="2305189" y="4494781"/>
            <a:ext cx="7789583" cy="1384995"/>
          </a:xfrm>
          <a:prstGeom prst="rect">
            <a:avLst/>
          </a:prstGeom>
          <a:noFill/>
        </p:spPr>
        <p:txBody>
          <a:bodyPr wrap="square" rtlCol="0">
            <a:spAutoFit/>
          </a:bodyPr>
          <a:lstStyle/>
          <a:p>
            <a:pPr algn="ctr"/>
            <a:r>
              <a:rPr lang="en-US" sz="2800" i="1" dirty="0"/>
              <a:t>The best way to find yourself is to lose yourself in the service of others.</a:t>
            </a:r>
          </a:p>
          <a:p>
            <a:pPr algn="ctr"/>
            <a:r>
              <a:rPr lang="en-US" sz="2800" dirty="0"/>
              <a:t>- Mahatma Gandhi</a:t>
            </a:r>
          </a:p>
        </p:txBody>
      </p:sp>
      <p:grpSp>
        <p:nvGrpSpPr>
          <p:cNvPr id="6" name="Group 5">
            <a:extLst>
              <a:ext uri="{FF2B5EF4-FFF2-40B4-BE49-F238E27FC236}">
                <a16:creationId xmlns:a16="http://schemas.microsoft.com/office/drawing/2014/main" id="{FB01762C-6D45-C6FD-28FD-34DEDFB7C194}"/>
              </a:ext>
            </a:extLst>
          </p:cNvPr>
          <p:cNvGrpSpPr/>
          <p:nvPr userDrawn="1"/>
        </p:nvGrpSpPr>
        <p:grpSpPr>
          <a:xfrm>
            <a:off x="3557964" y="781581"/>
            <a:ext cx="5220314" cy="3370003"/>
            <a:chOff x="3677979" y="1457785"/>
            <a:chExt cx="5220314" cy="3370003"/>
          </a:xfrm>
        </p:grpSpPr>
        <p:pic>
          <p:nvPicPr>
            <p:cNvPr id="7" name="Picture 6" descr="A screenshot of a cell phone&#10;&#10;Description automatically generated">
              <a:extLst>
                <a:ext uri="{FF2B5EF4-FFF2-40B4-BE49-F238E27FC236}">
                  <a16:creationId xmlns:a16="http://schemas.microsoft.com/office/drawing/2014/main" id="{B4C5DB31-3847-2471-D4B1-BCFC07FE1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979" y="1457785"/>
              <a:ext cx="5220314" cy="3370003"/>
            </a:xfrm>
            <a:prstGeom prst="rect">
              <a:avLst/>
            </a:prstGeom>
            <a:ln w="57150">
              <a:solidFill>
                <a:schemeClr val="accent1">
                  <a:lumMod val="50000"/>
                </a:schemeClr>
              </a:solidFill>
            </a:ln>
          </p:spPr>
        </p:pic>
        <p:sp>
          <p:nvSpPr>
            <p:cNvPr id="8" name="Rectangle 7">
              <a:extLst>
                <a:ext uri="{FF2B5EF4-FFF2-40B4-BE49-F238E27FC236}">
                  <a16:creationId xmlns:a16="http://schemas.microsoft.com/office/drawing/2014/main" id="{1C583948-4E61-8E90-139D-B260DE5D430B}"/>
                </a:ext>
              </a:extLst>
            </p:cNvPr>
            <p:cNvSpPr/>
            <p:nvPr/>
          </p:nvSpPr>
          <p:spPr>
            <a:xfrm>
              <a:off x="6766560" y="2880360"/>
              <a:ext cx="1680210" cy="1560548"/>
            </a:xfrm>
            <a:prstGeom prst="rect">
              <a:avLst/>
            </a:prstGeom>
            <a:solidFill>
              <a:srgbClr val="FFBF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Approved Rotary Logos | Rotary Club of San Francisco">
              <a:extLst>
                <a:ext uri="{FF2B5EF4-FFF2-40B4-BE49-F238E27FC236}">
                  <a16:creationId xmlns:a16="http://schemas.microsoft.com/office/drawing/2014/main" id="{E126C531-5315-C2BE-9608-A4C71A8CB8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6222" y="2880360"/>
              <a:ext cx="1560548" cy="15605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3831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OTARY IS EASY TO UNDERSTA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704CC-7250-DB59-94CE-D8F62345D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6" r="10022"/>
          <a:stretch/>
        </p:blipFill>
        <p:spPr>
          <a:xfrm>
            <a:off x="322303" y="274499"/>
            <a:ext cx="3911601" cy="3279890"/>
          </a:xfrm>
          <a:prstGeom prst="rect">
            <a:avLst/>
          </a:prstGeom>
          <a:ln w="57150">
            <a:solidFill>
              <a:schemeClr val="accent1">
                <a:lumMod val="50000"/>
              </a:schemeClr>
            </a:solidFill>
          </a:ln>
        </p:spPr>
      </p:pic>
      <p:pic>
        <p:nvPicPr>
          <p:cNvPr id="4" name="Picture 3">
            <a:extLst>
              <a:ext uri="{FF2B5EF4-FFF2-40B4-BE49-F238E27FC236}">
                <a16:creationId xmlns:a16="http://schemas.microsoft.com/office/drawing/2014/main" id="{3C1192E6-8284-1079-33E8-A4BFF1F8F85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87" r="13487" b="-2"/>
          <a:stretch/>
        </p:blipFill>
        <p:spPr>
          <a:xfrm>
            <a:off x="8245776" y="240076"/>
            <a:ext cx="3911601" cy="3381219"/>
          </a:xfrm>
          <a:prstGeom prst="rect">
            <a:avLst/>
          </a:prstGeom>
          <a:ln w="57150">
            <a:solidFill>
              <a:schemeClr val="accent1">
                <a:lumMod val="50000"/>
              </a:schemeClr>
            </a:solidFill>
          </a:ln>
        </p:spPr>
      </p:pic>
      <p:pic>
        <p:nvPicPr>
          <p:cNvPr id="5" name="Picture 2">
            <a:extLst>
              <a:ext uri="{FF2B5EF4-FFF2-40B4-BE49-F238E27FC236}">
                <a16:creationId xmlns:a16="http://schemas.microsoft.com/office/drawing/2014/main" id="{18FBE1DA-F9B9-8ADA-85DA-F9FBAD796C82}"/>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5567"/>
          <a:stretch/>
        </p:blipFill>
        <p:spPr bwMode="auto">
          <a:xfrm>
            <a:off x="4581706" y="272561"/>
            <a:ext cx="3236545" cy="3348735"/>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017E64-47DC-827F-EB20-668E0986F642}"/>
              </a:ext>
            </a:extLst>
          </p:cNvPr>
          <p:cNvSpPr txBox="1"/>
          <p:nvPr userDrawn="1"/>
        </p:nvSpPr>
        <p:spPr>
          <a:xfrm>
            <a:off x="2371484" y="3986959"/>
            <a:ext cx="9022346" cy="584775"/>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ROTARY IS EASY TO UNDERSTAND…</a:t>
            </a:r>
          </a:p>
        </p:txBody>
      </p:sp>
      <p:sp>
        <p:nvSpPr>
          <p:cNvPr id="7" name="TextBox 6">
            <a:extLst>
              <a:ext uri="{FF2B5EF4-FFF2-40B4-BE49-F238E27FC236}">
                <a16:creationId xmlns:a16="http://schemas.microsoft.com/office/drawing/2014/main" id="{A79E2589-C657-2692-D282-78F018FD93D2}"/>
              </a:ext>
            </a:extLst>
          </p:cNvPr>
          <p:cNvSpPr txBox="1"/>
          <p:nvPr userDrawn="1"/>
        </p:nvSpPr>
        <p:spPr>
          <a:xfrm>
            <a:off x="2604894" y="4638055"/>
            <a:ext cx="6778870" cy="1523494"/>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The Four Way Test (What we live by)</a:t>
            </a:r>
          </a:p>
          <a:p>
            <a:endParaRPr lang="en-US" sz="105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Five Avenues of Service (How we serve)</a:t>
            </a:r>
          </a:p>
          <a:p>
            <a:endParaRPr lang="en-US" sz="105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Seven Areas of Focus (Issues we address)</a:t>
            </a:r>
          </a:p>
        </p:txBody>
      </p:sp>
      <p:pic>
        <p:nvPicPr>
          <p:cNvPr id="8" name="Picture 7">
            <a:extLst>
              <a:ext uri="{FF2B5EF4-FFF2-40B4-BE49-F238E27FC236}">
                <a16:creationId xmlns:a16="http://schemas.microsoft.com/office/drawing/2014/main" id="{0ED680DC-8A1D-66F8-4494-D46AAA2633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0862"/>
          <a:stretch/>
        </p:blipFill>
        <p:spPr>
          <a:xfrm>
            <a:off x="603053" y="4126659"/>
            <a:ext cx="1768431" cy="1697616"/>
          </a:xfrm>
          <a:prstGeom prst="rect">
            <a:avLst/>
          </a:prstGeom>
          <a:ln w="57150">
            <a:noFill/>
          </a:ln>
        </p:spPr>
      </p:pic>
    </p:spTree>
    <p:extLst>
      <p:ext uri="{BB962C8B-B14F-4D97-AF65-F5344CB8AC3E}">
        <p14:creationId xmlns:p14="http://schemas.microsoft.com/office/powerpoint/2010/main" val="299292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OTARY FOUND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643648-CAF6-D1DD-002C-AC633112609E}"/>
              </a:ext>
            </a:extLst>
          </p:cNvPr>
          <p:cNvSpPr/>
          <p:nvPr userDrawn="1"/>
        </p:nvSpPr>
        <p:spPr>
          <a:xfrm>
            <a:off x="377190" y="251460"/>
            <a:ext cx="5822791" cy="1688842"/>
          </a:xfrm>
          <a:prstGeom prst="rect">
            <a:avLst/>
          </a:prstGeom>
          <a:solidFill>
            <a:srgbClr val="FFFFFF">
              <a:alpha val="50196"/>
            </a:srgbClr>
          </a:solid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B5D0A9D-170F-0676-C939-37B50F18AB69}"/>
              </a:ext>
            </a:extLst>
          </p:cNvPr>
          <p:cNvSpPr txBox="1"/>
          <p:nvPr userDrawn="1"/>
        </p:nvSpPr>
        <p:spPr>
          <a:xfrm>
            <a:off x="551305" y="5720172"/>
            <a:ext cx="11712442" cy="830997"/>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Since it was founded more than 100 years ago the Rotary Foundation has spent more than </a:t>
            </a:r>
            <a:r>
              <a:rPr lang="en-US" sz="2800" b="1" dirty="0">
                <a:latin typeface="Open Sans" panose="020B0606030504020204" pitchFamily="34" charset="0"/>
                <a:ea typeface="Open Sans" panose="020B0606030504020204" pitchFamily="34" charset="0"/>
                <a:cs typeface="Open Sans" panose="020B0606030504020204" pitchFamily="34" charset="0"/>
              </a:rPr>
              <a:t>$4 billion </a:t>
            </a:r>
            <a:r>
              <a:rPr lang="en-US" sz="2000" b="1" dirty="0">
                <a:latin typeface="Open Sans" panose="020B0606030504020204" pitchFamily="34" charset="0"/>
                <a:ea typeface="Open Sans" panose="020B0606030504020204" pitchFamily="34" charset="0"/>
                <a:cs typeface="Open Sans" panose="020B0606030504020204" pitchFamily="34" charset="0"/>
              </a:rPr>
              <a:t>on life-changing, sustainable projects.</a:t>
            </a:r>
          </a:p>
        </p:txBody>
      </p:sp>
      <p:pic>
        <p:nvPicPr>
          <p:cNvPr id="5" name="Picture 6" descr="The father of the Rotary Foundation Arch Klumph | Rotary International">
            <a:extLst>
              <a:ext uri="{FF2B5EF4-FFF2-40B4-BE49-F238E27FC236}">
                <a16:creationId xmlns:a16="http://schemas.microsoft.com/office/drawing/2014/main" id="{E059F982-F256-D54C-539B-0738F42145D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25524" y="2151407"/>
            <a:ext cx="2438242" cy="305181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F96FE6-89EE-AEC3-F700-C211944B7C40}"/>
              </a:ext>
            </a:extLst>
          </p:cNvPr>
          <p:cNvSpPr txBox="1"/>
          <p:nvPr userDrawn="1"/>
        </p:nvSpPr>
        <p:spPr>
          <a:xfrm>
            <a:off x="86746" y="2246151"/>
            <a:ext cx="3244556" cy="2862322"/>
          </a:xfrm>
          <a:prstGeom prst="rect">
            <a:avLst/>
          </a:prstGeom>
          <a:noFill/>
        </p:spPr>
        <p:txBody>
          <a:bodyPr wrap="square">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It seems eminently proper that we should accept endowments for the purpose of doing good in the world, in charitable, educational, or other avenues of community progress….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Arch Klumph, 1917</a:t>
            </a:r>
          </a:p>
        </p:txBody>
      </p:sp>
      <p:sp>
        <p:nvSpPr>
          <p:cNvPr id="7" name="TextBox 6">
            <a:extLst>
              <a:ext uri="{FF2B5EF4-FFF2-40B4-BE49-F238E27FC236}">
                <a16:creationId xmlns:a16="http://schemas.microsoft.com/office/drawing/2014/main" id="{41D3B434-BD94-2DE7-3204-25A8C377EB88}"/>
              </a:ext>
            </a:extLst>
          </p:cNvPr>
          <p:cNvSpPr txBox="1"/>
          <p:nvPr userDrawn="1"/>
        </p:nvSpPr>
        <p:spPr>
          <a:xfrm>
            <a:off x="9524072" y="1626410"/>
            <a:ext cx="2703706" cy="2862322"/>
          </a:xfrm>
          <a:prstGeom prst="rect">
            <a:avLst/>
          </a:prstGeom>
          <a:noFill/>
        </p:spPr>
        <p:txBody>
          <a:bodyPr wrap="square">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Klumph on the cover of the September 1916 issue of The Rotarian. In his message, he reminds members that “Rotary is bigger than any one man, than any board of directors."</a:t>
            </a:r>
          </a:p>
        </p:txBody>
      </p:sp>
      <p:pic>
        <p:nvPicPr>
          <p:cNvPr id="8" name="Picture 14" descr="October 15, 2019: Stephen Henry – Alamance County Rescue Dive Team | Rotary  Club of Alamance">
            <a:extLst>
              <a:ext uri="{FF2B5EF4-FFF2-40B4-BE49-F238E27FC236}">
                <a16:creationId xmlns:a16="http://schemas.microsoft.com/office/drawing/2014/main" id="{7702A05C-6E67-9D4E-F8BC-547AC9D9AD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07526" y="700819"/>
            <a:ext cx="3087876" cy="4713504"/>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5FB5AE3-C5CF-F1BD-1083-CB79A786BED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60815" y="347577"/>
            <a:ext cx="5655539" cy="149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74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POLIO NOW">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F0FC4-5407-0A59-76D7-3BE08C89C8CE}"/>
              </a:ext>
            </a:extLst>
          </p:cNvPr>
          <p:cNvSpPr txBox="1"/>
          <p:nvPr userDrawn="1"/>
        </p:nvSpPr>
        <p:spPr>
          <a:xfrm>
            <a:off x="3728027" y="2829834"/>
            <a:ext cx="8465225" cy="646331"/>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Over 2.5 billion children have been immunized against polio.</a:t>
            </a:r>
          </a:p>
          <a:p>
            <a:pPr algn="ctr"/>
            <a:r>
              <a:rPr lang="en-US" b="1" dirty="0">
                <a:latin typeface="Open Sans" panose="020B0606030504020204" pitchFamily="34" charset="0"/>
                <a:ea typeface="Open Sans" panose="020B0606030504020204" pitchFamily="34" charset="0"/>
                <a:cs typeface="Open Sans" panose="020B0606030504020204" pitchFamily="34" charset="0"/>
              </a:rPr>
              <a:t>Rotarians have contributed $1.9 billion and countless volunteer hours.</a:t>
            </a:r>
          </a:p>
        </p:txBody>
      </p:sp>
      <p:pic>
        <p:nvPicPr>
          <p:cNvPr id="3" name="Picture 2" descr="A person wearing glasses and a suit&#10;&#10;Description automatically generated">
            <a:extLst>
              <a:ext uri="{FF2B5EF4-FFF2-40B4-BE49-F238E27FC236}">
                <a16:creationId xmlns:a16="http://schemas.microsoft.com/office/drawing/2014/main" id="{B6549F9B-F810-4E3B-28F4-B8D521E08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0836" y="360384"/>
            <a:ext cx="4138289" cy="2326154"/>
          </a:xfrm>
          <a:prstGeom prst="rect">
            <a:avLst/>
          </a:prstGeom>
          <a:ln w="57150">
            <a:solidFill>
              <a:schemeClr val="accent1">
                <a:lumMod val="50000"/>
              </a:schemeClr>
            </a:solidFill>
          </a:ln>
        </p:spPr>
      </p:pic>
      <p:sp>
        <p:nvSpPr>
          <p:cNvPr id="4" name="TextBox 3">
            <a:extLst>
              <a:ext uri="{FF2B5EF4-FFF2-40B4-BE49-F238E27FC236}">
                <a16:creationId xmlns:a16="http://schemas.microsoft.com/office/drawing/2014/main" id="{A3AFBC73-CF0D-F552-9450-4FC6E0DBD0CB}"/>
              </a:ext>
            </a:extLst>
          </p:cNvPr>
          <p:cNvSpPr txBox="1"/>
          <p:nvPr userDrawn="1"/>
        </p:nvSpPr>
        <p:spPr>
          <a:xfrm>
            <a:off x="4838700" y="4283940"/>
            <a:ext cx="7297139" cy="1754326"/>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					“We are this close” </a:t>
            </a:r>
          </a:p>
          <a:p>
            <a:r>
              <a:rPr lang="en-US" dirty="0">
                <a:latin typeface="Open Sans" panose="020B0606030504020204" pitchFamily="34" charset="0"/>
                <a:ea typeface="Open Sans" panose="020B0606030504020204" pitchFamily="34" charset="0"/>
                <a:cs typeface="Open Sans" panose="020B0606030504020204" pitchFamily="34" charset="0"/>
              </a:rPr>
              <a:t>Rotary holds the Guinness World Record for "World's Biggest Commercial". The commercial features over 100,000 messages of support from celebrities, world leaders, and supporters, who added their names and photos to help raise funds and awareness for the global effort to eradicate polio.</a:t>
            </a:r>
          </a:p>
        </p:txBody>
      </p:sp>
      <p:grpSp>
        <p:nvGrpSpPr>
          <p:cNvPr id="5" name="Group 4">
            <a:extLst>
              <a:ext uri="{FF2B5EF4-FFF2-40B4-BE49-F238E27FC236}">
                <a16:creationId xmlns:a16="http://schemas.microsoft.com/office/drawing/2014/main" id="{0EBEF72C-2597-ED5F-52BB-ED339CEE99CE}"/>
              </a:ext>
            </a:extLst>
          </p:cNvPr>
          <p:cNvGrpSpPr/>
          <p:nvPr userDrawn="1"/>
        </p:nvGrpSpPr>
        <p:grpSpPr>
          <a:xfrm>
            <a:off x="8609686" y="360384"/>
            <a:ext cx="3526153" cy="2344607"/>
            <a:chOff x="8609686" y="360384"/>
            <a:chExt cx="3526153" cy="2344607"/>
          </a:xfrm>
        </p:grpSpPr>
        <p:pic>
          <p:nvPicPr>
            <p:cNvPr id="6" name="Picture 5">
              <a:extLst>
                <a:ext uri="{FF2B5EF4-FFF2-40B4-BE49-F238E27FC236}">
                  <a16:creationId xmlns:a16="http://schemas.microsoft.com/office/drawing/2014/main" id="{943C958B-EC6D-05FB-34B9-BBE49CE24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686" y="360384"/>
              <a:ext cx="3526153" cy="2326153"/>
            </a:xfrm>
            <a:prstGeom prst="rect">
              <a:avLst/>
            </a:prstGeom>
            <a:ln w="57150">
              <a:solidFill>
                <a:schemeClr val="accent1">
                  <a:lumMod val="50000"/>
                </a:schemeClr>
              </a:solidFill>
            </a:ln>
          </p:spPr>
        </p:pic>
        <p:sp>
          <p:nvSpPr>
            <p:cNvPr id="7" name="TextBox 6">
              <a:extLst>
                <a:ext uri="{FF2B5EF4-FFF2-40B4-BE49-F238E27FC236}">
                  <a16:creationId xmlns:a16="http://schemas.microsoft.com/office/drawing/2014/main" id="{F297EE87-BA55-A753-E343-53C73338F774}"/>
                </a:ext>
              </a:extLst>
            </p:cNvPr>
            <p:cNvSpPr txBox="1"/>
            <p:nvPr/>
          </p:nvSpPr>
          <p:spPr>
            <a:xfrm>
              <a:off x="8609686" y="2120216"/>
              <a:ext cx="3526153" cy="584775"/>
            </a:xfrm>
            <a:prstGeom prst="rect">
              <a:avLst/>
            </a:prstGeom>
            <a:noFill/>
          </p:spPr>
          <p:txBody>
            <a:bodyPr wrap="square" rtlCol="0">
              <a:spAutoFit/>
            </a:bodyPr>
            <a:lstStyle/>
            <a:p>
              <a:pPr algn="ctr"/>
              <a:r>
                <a:rPr lang="en-US" sz="1600" b="1" spc="-150" dirty="0">
                  <a:latin typeface="Open Sans" panose="020B0606030504020204" pitchFamily="34" charset="0"/>
                  <a:ea typeface="Open Sans" panose="020B0606030504020204" pitchFamily="34" charset="0"/>
                  <a:cs typeface="Open Sans" panose="020B0606030504020204" pitchFamily="34" charset="0"/>
                </a:rPr>
                <a:t>There has been a 99.9% reduction of polio cases worldwide.</a:t>
              </a:r>
            </a:p>
          </p:txBody>
        </p:sp>
      </p:grpSp>
      <p:grpSp>
        <p:nvGrpSpPr>
          <p:cNvPr id="8" name="Group 7">
            <a:extLst>
              <a:ext uri="{FF2B5EF4-FFF2-40B4-BE49-F238E27FC236}">
                <a16:creationId xmlns:a16="http://schemas.microsoft.com/office/drawing/2014/main" id="{057DC78C-E349-71C9-AE30-912CB5FAC649}"/>
              </a:ext>
            </a:extLst>
          </p:cNvPr>
          <p:cNvGrpSpPr/>
          <p:nvPr userDrawn="1"/>
        </p:nvGrpSpPr>
        <p:grpSpPr>
          <a:xfrm>
            <a:off x="438998" y="348954"/>
            <a:ext cx="3353658" cy="2337583"/>
            <a:chOff x="438998" y="348954"/>
            <a:chExt cx="3353658" cy="2337583"/>
          </a:xfrm>
        </p:grpSpPr>
        <p:pic>
          <p:nvPicPr>
            <p:cNvPr id="9" name="Picture 8">
              <a:extLst>
                <a:ext uri="{FF2B5EF4-FFF2-40B4-BE49-F238E27FC236}">
                  <a16:creationId xmlns:a16="http://schemas.microsoft.com/office/drawing/2014/main" id="{C4998201-905B-186E-8789-ABD8EA8D1C28}"/>
                </a:ext>
              </a:extLst>
            </p:cNvPr>
            <p:cNvPicPr>
              <a:picLocks noChangeAspect="1"/>
            </p:cNvPicPr>
            <p:nvPr/>
          </p:nvPicPr>
          <p:blipFill rotWithShape="1">
            <a:blip r:embed="rId4"/>
            <a:srcRect l="3496" r="15465"/>
            <a:stretch/>
          </p:blipFill>
          <p:spPr>
            <a:xfrm flipH="1">
              <a:off x="438998" y="360384"/>
              <a:ext cx="3351277" cy="2326153"/>
            </a:xfrm>
            <a:prstGeom prst="rect">
              <a:avLst/>
            </a:prstGeom>
            <a:ln w="57150">
              <a:solidFill>
                <a:schemeClr val="accent1">
                  <a:lumMod val="50000"/>
                </a:schemeClr>
              </a:solidFill>
            </a:ln>
          </p:spPr>
        </p:pic>
        <p:pic>
          <p:nvPicPr>
            <p:cNvPr id="10" name="Picture 9">
              <a:extLst>
                <a:ext uri="{FF2B5EF4-FFF2-40B4-BE49-F238E27FC236}">
                  <a16:creationId xmlns:a16="http://schemas.microsoft.com/office/drawing/2014/main" id="{3A8EFE11-7675-85D4-763F-21E3DF341CB2}"/>
                </a:ext>
              </a:extLst>
            </p:cNvPr>
            <p:cNvPicPr>
              <a:picLocks noChangeAspect="1"/>
            </p:cNvPicPr>
            <p:nvPr/>
          </p:nvPicPr>
          <p:blipFill rotWithShape="1">
            <a:blip r:embed="rId5">
              <a:extLst>
                <a:ext uri="{28A0092B-C50C-407E-A947-70E740481C1C}">
                  <a14:useLocalDpi xmlns:a14="http://schemas.microsoft.com/office/drawing/2010/main" val="0"/>
                </a:ext>
              </a:extLst>
            </a:blip>
            <a:srcRect l="4926" t="8359" r="4558" b="7584"/>
            <a:stretch/>
          </p:blipFill>
          <p:spPr>
            <a:xfrm>
              <a:off x="3018836" y="348954"/>
              <a:ext cx="773820" cy="968378"/>
            </a:xfrm>
            <a:prstGeom prst="rect">
              <a:avLst/>
            </a:prstGeom>
          </p:spPr>
        </p:pic>
      </p:grpSp>
      <p:grpSp>
        <p:nvGrpSpPr>
          <p:cNvPr id="11" name="Group 10">
            <a:extLst>
              <a:ext uri="{FF2B5EF4-FFF2-40B4-BE49-F238E27FC236}">
                <a16:creationId xmlns:a16="http://schemas.microsoft.com/office/drawing/2014/main" id="{61A64133-1BE0-1D22-C2FA-89C079009EB8}"/>
              </a:ext>
            </a:extLst>
          </p:cNvPr>
          <p:cNvGrpSpPr/>
          <p:nvPr userDrawn="1"/>
        </p:nvGrpSpPr>
        <p:grpSpPr>
          <a:xfrm>
            <a:off x="520325" y="2936926"/>
            <a:ext cx="4138289" cy="3454005"/>
            <a:chOff x="2758858" y="2759126"/>
            <a:chExt cx="3610510" cy="2952908"/>
          </a:xfrm>
        </p:grpSpPr>
        <p:pic>
          <p:nvPicPr>
            <p:cNvPr id="12" name="Picture 11" descr="A person in a suit and tie holding up his fingers&#10;&#10;Description automatically generated">
              <a:extLst>
                <a:ext uri="{FF2B5EF4-FFF2-40B4-BE49-F238E27FC236}">
                  <a16:creationId xmlns:a16="http://schemas.microsoft.com/office/drawing/2014/main" id="{243435D1-06F5-FD5E-F0DB-825ECFF0A3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858" y="2759126"/>
              <a:ext cx="1986704" cy="2705291"/>
            </a:xfrm>
            <a:prstGeom prst="rect">
              <a:avLst/>
            </a:prstGeom>
            <a:ln w="57150">
              <a:solidFill>
                <a:schemeClr val="accent1">
                  <a:lumMod val="50000"/>
                </a:schemeClr>
              </a:solidFill>
            </a:ln>
          </p:spPr>
        </p:pic>
        <p:pic>
          <p:nvPicPr>
            <p:cNvPr id="13" name="Picture 2" descr="Kristen Bell supports Rotary">
              <a:extLst>
                <a:ext uri="{FF2B5EF4-FFF2-40B4-BE49-F238E27FC236}">
                  <a16:creationId xmlns:a16="http://schemas.microsoft.com/office/drawing/2014/main" id="{604F4ABC-6A7B-AE43-E2A9-91028D9520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2210" y="3167577"/>
              <a:ext cx="1644637" cy="2326154"/>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4" name="Picture 6" descr="Polio Eradication | Rotary Club of Royal Oak">
              <a:extLst>
                <a:ext uri="{FF2B5EF4-FFF2-40B4-BE49-F238E27FC236}">
                  <a16:creationId xmlns:a16="http://schemas.microsoft.com/office/drawing/2014/main" id="{A750A8E5-4233-9AC8-9146-F80586881D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5561" y="3609219"/>
              <a:ext cx="1623807" cy="2102815"/>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2721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TRCT GOVERNOR ">
    <p:spTree>
      <p:nvGrpSpPr>
        <p:cNvPr id="1" name=""/>
        <p:cNvGrpSpPr/>
        <p:nvPr/>
      </p:nvGrpSpPr>
      <p:grpSpPr>
        <a:xfrm>
          <a:off x="0" y="0"/>
          <a:ext cx="0" cy="0"/>
          <a:chOff x="0" y="0"/>
          <a:chExt cx="0" cy="0"/>
        </a:xfrm>
      </p:grpSpPr>
      <p:pic>
        <p:nvPicPr>
          <p:cNvPr id="2" name="Picture 1" descr="A close-up of a person&#10;&#10;Description automatically generated">
            <a:extLst>
              <a:ext uri="{FF2B5EF4-FFF2-40B4-BE49-F238E27FC236}">
                <a16:creationId xmlns:a16="http://schemas.microsoft.com/office/drawing/2014/main" id="{00818658-44BA-518E-1BE3-9BF2142914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4522" y="247483"/>
            <a:ext cx="7947169" cy="4470282"/>
          </a:xfrm>
          <a:prstGeom prst="rect">
            <a:avLst/>
          </a:prstGeom>
        </p:spPr>
      </p:pic>
      <p:sp>
        <p:nvSpPr>
          <p:cNvPr id="3" name="Rectangle: Rounded Corners 2">
            <a:extLst>
              <a:ext uri="{FF2B5EF4-FFF2-40B4-BE49-F238E27FC236}">
                <a16:creationId xmlns:a16="http://schemas.microsoft.com/office/drawing/2014/main" id="{8746F5B3-A7E0-DB5F-34A7-96261884DF38}"/>
              </a:ext>
            </a:extLst>
          </p:cNvPr>
          <p:cNvSpPr/>
          <p:nvPr userDrawn="1"/>
        </p:nvSpPr>
        <p:spPr>
          <a:xfrm>
            <a:off x="304800" y="302703"/>
            <a:ext cx="5424756" cy="6078862"/>
          </a:xfrm>
          <a:prstGeom prst="roundRect">
            <a:avLst>
              <a:gd name="adj" fmla="val 0"/>
            </a:avLst>
          </a:prstGeom>
          <a:solidFill>
            <a:schemeClr val="bg2">
              <a:lumMod val="20000"/>
              <a:lumOff val="80000"/>
            </a:schemeClr>
          </a:solid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D78B43F-D95E-AD75-20E7-21911BF324DB}"/>
              </a:ext>
            </a:extLst>
          </p:cNvPr>
          <p:cNvSpPr/>
          <p:nvPr userDrawn="1"/>
        </p:nvSpPr>
        <p:spPr>
          <a:xfrm>
            <a:off x="1506138" y="1812385"/>
            <a:ext cx="1290401" cy="5132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urple map with black text&#10;&#10;Description automatically generated">
            <a:extLst>
              <a:ext uri="{FF2B5EF4-FFF2-40B4-BE49-F238E27FC236}">
                <a16:creationId xmlns:a16="http://schemas.microsoft.com/office/drawing/2014/main" id="{58137117-657D-288C-0B99-ACC3B72A46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755" r="2498" b="4055"/>
          <a:stretch/>
        </p:blipFill>
        <p:spPr>
          <a:xfrm>
            <a:off x="368272" y="289745"/>
            <a:ext cx="3912739" cy="5818995"/>
          </a:xfrm>
          <a:prstGeom prst="rect">
            <a:avLst/>
          </a:prstGeom>
        </p:spPr>
      </p:pic>
      <p:sp>
        <p:nvSpPr>
          <p:cNvPr id="6" name="Rectangle 5">
            <a:extLst>
              <a:ext uri="{FF2B5EF4-FFF2-40B4-BE49-F238E27FC236}">
                <a16:creationId xmlns:a16="http://schemas.microsoft.com/office/drawing/2014/main" id="{16745B89-AB9E-C7F0-12DB-B4EE0EBBDA12}"/>
              </a:ext>
            </a:extLst>
          </p:cNvPr>
          <p:cNvSpPr/>
          <p:nvPr userDrawn="1"/>
        </p:nvSpPr>
        <p:spPr>
          <a:xfrm>
            <a:off x="5306485" y="4686301"/>
            <a:ext cx="6725206" cy="1659448"/>
          </a:xfrm>
          <a:prstGeom prst="rect">
            <a:avLst/>
          </a:prstGeom>
          <a:solidFill>
            <a:srgbClr val="17458F"/>
          </a:solid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7" name="Picture 6" descr="A white text on a black background&#10;&#10;Description automatically generated">
            <a:extLst>
              <a:ext uri="{FF2B5EF4-FFF2-40B4-BE49-F238E27FC236}">
                <a16:creationId xmlns:a16="http://schemas.microsoft.com/office/drawing/2014/main" id="{34590237-2E8F-54F4-438A-B4D4103EE6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69461" y="4870953"/>
            <a:ext cx="1999255" cy="794683"/>
          </a:xfrm>
          <a:prstGeom prst="rect">
            <a:avLst/>
          </a:prstGeom>
        </p:spPr>
      </p:pic>
      <p:sp>
        <p:nvSpPr>
          <p:cNvPr id="8" name="TextBox 7">
            <a:extLst>
              <a:ext uri="{FF2B5EF4-FFF2-40B4-BE49-F238E27FC236}">
                <a16:creationId xmlns:a16="http://schemas.microsoft.com/office/drawing/2014/main" id="{1D036C84-9F19-474D-48FF-57B627F22FA2}"/>
              </a:ext>
            </a:extLst>
          </p:cNvPr>
          <p:cNvSpPr txBox="1"/>
          <p:nvPr userDrawn="1"/>
        </p:nvSpPr>
        <p:spPr>
          <a:xfrm>
            <a:off x="1506138" y="4907291"/>
            <a:ext cx="3482189" cy="1015663"/>
          </a:xfrm>
          <a:prstGeom prst="rect">
            <a:avLst/>
          </a:prstGeom>
          <a:noFill/>
        </p:spPr>
        <p:txBody>
          <a:bodyPr wrap="square" rtlCol="0">
            <a:spAutoFit/>
          </a:bodyPr>
          <a:lstStyle/>
          <a:p>
            <a:pPr algn="ctr"/>
            <a:r>
              <a:rPr lang="en-US" sz="2000" b="1" dirty="0">
                <a:solidFill>
                  <a:srgbClr val="561F60"/>
                </a:solidFill>
                <a:latin typeface="Open Sans" panose="020B0606030504020204" pitchFamily="34" charset="0"/>
                <a:ea typeface="Open Sans" panose="020B0606030504020204" pitchFamily="34" charset="0"/>
                <a:cs typeface="Open Sans" panose="020B0606030504020204" pitchFamily="34" charset="0"/>
              </a:rPr>
              <a:t>Central Pennsylvania</a:t>
            </a:r>
          </a:p>
          <a:p>
            <a:pPr algn="ctr"/>
            <a:r>
              <a:rPr lang="en-US" sz="2000" b="1" dirty="0">
                <a:solidFill>
                  <a:srgbClr val="561F60"/>
                </a:solidFill>
                <a:latin typeface="Open Sans" panose="020B0606030504020204" pitchFamily="34" charset="0"/>
                <a:ea typeface="Open Sans" panose="020B0606030504020204" pitchFamily="34" charset="0"/>
                <a:cs typeface="Open Sans" panose="020B0606030504020204" pitchFamily="34" charset="0"/>
              </a:rPr>
              <a:t>Western Maryland</a:t>
            </a:r>
          </a:p>
          <a:p>
            <a:pPr algn="ctr"/>
            <a:r>
              <a:rPr lang="en-US" sz="2000" b="1" dirty="0">
                <a:solidFill>
                  <a:srgbClr val="561F60"/>
                </a:solidFill>
                <a:latin typeface="Open Sans" panose="020B0606030504020204" pitchFamily="34" charset="0"/>
                <a:ea typeface="Open Sans" panose="020B0606030504020204" pitchFamily="34" charset="0"/>
                <a:cs typeface="Open Sans" panose="020B0606030504020204" pitchFamily="34" charset="0"/>
              </a:rPr>
              <a:t>Eastern Panhandle of WV</a:t>
            </a:r>
          </a:p>
        </p:txBody>
      </p:sp>
      <p:sp>
        <p:nvSpPr>
          <p:cNvPr id="9" name="TextBox 8">
            <a:extLst>
              <a:ext uri="{FF2B5EF4-FFF2-40B4-BE49-F238E27FC236}">
                <a16:creationId xmlns:a16="http://schemas.microsoft.com/office/drawing/2014/main" id="{5468B33F-3997-09D0-8D48-316B600FE768}"/>
              </a:ext>
            </a:extLst>
          </p:cNvPr>
          <p:cNvSpPr txBox="1"/>
          <p:nvPr userDrawn="1"/>
        </p:nvSpPr>
        <p:spPr>
          <a:xfrm>
            <a:off x="2384391" y="2823346"/>
            <a:ext cx="2922094" cy="1323439"/>
          </a:xfrm>
          <a:prstGeom prst="rect">
            <a:avLst/>
          </a:prstGeom>
          <a:noFill/>
        </p:spPr>
        <p:txBody>
          <a:bodyPr wrap="square" rtlCol="0">
            <a:spAutoFit/>
          </a:bodyPr>
          <a:lstStyle/>
          <a:p>
            <a:pPr algn="ctr"/>
            <a:r>
              <a:rPr lang="en-US" sz="2000" b="1" dirty="0">
                <a:solidFill>
                  <a:srgbClr val="561F60"/>
                </a:solidFill>
                <a:latin typeface="Open Sans" panose="020B0606030504020204" pitchFamily="34" charset="0"/>
                <a:ea typeface="Open Sans" panose="020B0606030504020204" pitchFamily="34" charset="0"/>
                <a:cs typeface="Open Sans" panose="020B0606030504020204" pitchFamily="34" charset="0"/>
              </a:rPr>
              <a:t>3 States</a:t>
            </a:r>
          </a:p>
          <a:p>
            <a:pPr algn="ctr"/>
            <a:r>
              <a:rPr lang="en-US" sz="2000" b="1" dirty="0">
                <a:solidFill>
                  <a:srgbClr val="561F60"/>
                </a:solidFill>
                <a:latin typeface="Open Sans" panose="020B0606030504020204" pitchFamily="34" charset="0"/>
                <a:ea typeface="Open Sans" panose="020B0606030504020204" pitchFamily="34" charset="0"/>
                <a:cs typeface="Open Sans" panose="020B0606030504020204" pitchFamily="34" charset="0"/>
              </a:rPr>
              <a:t>16 Areas</a:t>
            </a:r>
          </a:p>
          <a:p>
            <a:pPr algn="ctr"/>
            <a:r>
              <a:rPr lang="en-US" sz="2000" b="1" dirty="0">
                <a:solidFill>
                  <a:srgbClr val="561F60"/>
                </a:solidFill>
                <a:latin typeface="Open Sans" panose="020B0606030504020204" pitchFamily="34" charset="0"/>
                <a:ea typeface="Open Sans" panose="020B0606030504020204" pitchFamily="34" charset="0"/>
                <a:cs typeface="Open Sans" panose="020B0606030504020204" pitchFamily="34" charset="0"/>
              </a:rPr>
              <a:t>62 Clubs</a:t>
            </a:r>
          </a:p>
          <a:p>
            <a:pPr algn="ctr"/>
            <a:r>
              <a:rPr lang="en-US" sz="2000" b="1" dirty="0">
                <a:solidFill>
                  <a:srgbClr val="561F60"/>
                </a:solidFill>
                <a:latin typeface="Open Sans" panose="020B0606030504020204" pitchFamily="34" charset="0"/>
                <a:ea typeface="Open Sans" panose="020B0606030504020204" pitchFamily="34" charset="0"/>
                <a:cs typeface="Open Sans" panose="020B0606030504020204" pitchFamily="34" charset="0"/>
              </a:rPr>
              <a:t> 2,100 Members</a:t>
            </a:r>
          </a:p>
        </p:txBody>
      </p:sp>
      <p:sp>
        <p:nvSpPr>
          <p:cNvPr id="10" name="TextBox 9">
            <a:extLst>
              <a:ext uri="{FF2B5EF4-FFF2-40B4-BE49-F238E27FC236}">
                <a16:creationId xmlns:a16="http://schemas.microsoft.com/office/drawing/2014/main" id="{762E1740-8854-EC04-4E17-55C3FDE11271}"/>
              </a:ext>
            </a:extLst>
          </p:cNvPr>
          <p:cNvSpPr txBox="1"/>
          <p:nvPr userDrawn="1"/>
        </p:nvSpPr>
        <p:spPr>
          <a:xfrm>
            <a:off x="5570288" y="5599788"/>
            <a:ext cx="6197600" cy="646331"/>
          </a:xfrm>
          <a:prstGeom prst="rect">
            <a:avLst/>
          </a:prstGeom>
          <a:noFill/>
        </p:spPr>
        <p:txBody>
          <a:bodyPr wrap="square">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2024-2025  District Governor Pam Wagoner</a:t>
            </a:r>
          </a:p>
          <a:p>
            <a:pPr algn="ctr"/>
            <a:r>
              <a:rPr lang="en-US" b="1" dirty="0">
                <a:latin typeface="Open Sans" panose="020B0606030504020204" pitchFamily="34" charset="0"/>
                <a:ea typeface="Open Sans" panose="020B0606030504020204" pitchFamily="34" charset="0"/>
                <a:cs typeface="Open Sans" panose="020B0606030504020204" pitchFamily="34" charset="0"/>
              </a:rPr>
              <a:t>Home Club: The Rotary Club of Martinsburg (WV)</a:t>
            </a:r>
            <a:endParaRPr lang="en-US" b="1" dirty="0"/>
          </a:p>
        </p:txBody>
      </p:sp>
      <p:pic>
        <p:nvPicPr>
          <p:cNvPr id="11" name="Picture 4" descr="Presidential theme | My Rotary">
            <a:extLst>
              <a:ext uri="{FF2B5EF4-FFF2-40B4-BE49-F238E27FC236}">
                <a16:creationId xmlns:a16="http://schemas.microsoft.com/office/drawing/2014/main" id="{7EC7B06B-A9D9-90E5-A66A-C35F1143E7C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90481" y="2414482"/>
            <a:ext cx="2054116" cy="121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17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UB INFO">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587A8D14-30BE-5966-059E-CEAD3D99F4BF}"/>
              </a:ext>
            </a:extLst>
          </p:cNvPr>
          <p:cNvSpPr>
            <a:spLocks noGrp="1"/>
          </p:cNvSpPr>
          <p:nvPr>
            <p:ph type="chart" sz="quarter" idx="27"/>
          </p:nvPr>
        </p:nvSpPr>
        <p:spPr>
          <a:xfrm>
            <a:off x="8385902" y="2365375"/>
            <a:ext cx="3419475" cy="3851275"/>
          </a:xfrm>
          <a:prstGeom prst="rect">
            <a:avLst/>
          </a:prstGeom>
        </p:spPr>
        <p:txBody>
          <a:bodyPr/>
          <a:lstStyle/>
          <a:p>
            <a:endParaRPr lang="en-US"/>
          </a:p>
        </p:txBody>
      </p:sp>
      <p:sp>
        <p:nvSpPr>
          <p:cNvPr id="3" name="Chart Placeholder 2">
            <a:extLst>
              <a:ext uri="{FF2B5EF4-FFF2-40B4-BE49-F238E27FC236}">
                <a16:creationId xmlns:a16="http://schemas.microsoft.com/office/drawing/2014/main" id="{044E5D7D-272D-2760-EFD1-86899AC85B12}"/>
              </a:ext>
            </a:extLst>
          </p:cNvPr>
          <p:cNvSpPr>
            <a:spLocks noGrp="1"/>
          </p:cNvSpPr>
          <p:nvPr>
            <p:ph type="chart" sz="quarter" idx="26"/>
          </p:nvPr>
        </p:nvSpPr>
        <p:spPr>
          <a:xfrm>
            <a:off x="4735160" y="3123217"/>
            <a:ext cx="2795193" cy="2836370"/>
          </a:xfrm>
          <a:prstGeom prst="rect">
            <a:avLst/>
          </a:prstGeom>
        </p:spPr>
        <p:txBody>
          <a:bodyPr/>
          <a:lstStyle/>
          <a:p>
            <a:endParaRPr lang="en-US"/>
          </a:p>
        </p:txBody>
      </p:sp>
      <p:sp>
        <p:nvSpPr>
          <p:cNvPr id="11" name="Flowchart: Connector 10">
            <a:extLst>
              <a:ext uri="{FF2B5EF4-FFF2-40B4-BE49-F238E27FC236}">
                <a16:creationId xmlns:a16="http://schemas.microsoft.com/office/drawing/2014/main" id="{002E579D-4E3F-C778-895D-3FA5B98D4CE1}"/>
              </a:ext>
            </a:extLst>
          </p:cNvPr>
          <p:cNvSpPr/>
          <p:nvPr userDrawn="1"/>
        </p:nvSpPr>
        <p:spPr>
          <a:xfrm>
            <a:off x="4036785" y="2801462"/>
            <a:ext cx="1766351" cy="675732"/>
          </a:xfrm>
          <a:prstGeom prst="flowChartConnector">
            <a:avLst/>
          </a:prstGeom>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AVG Age</a:t>
            </a:r>
          </a:p>
        </p:txBody>
      </p:sp>
      <p:sp>
        <p:nvSpPr>
          <p:cNvPr id="12" name="Flowchart: Connector 11">
            <a:extLst>
              <a:ext uri="{FF2B5EF4-FFF2-40B4-BE49-F238E27FC236}">
                <a16:creationId xmlns:a16="http://schemas.microsoft.com/office/drawing/2014/main" id="{AE1D9529-37CA-AE2B-6C0E-D2924465628C}"/>
              </a:ext>
            </a:extLst>
          </p:cNvPr>
          <p:cNvSpPr/>
          <p:nvPr userDrawn="1"/>
        </p:nvSpPr>
        <p:spPr>
          <a:xfrm>
            <a:off x="6906097" y="2480501"/>
            <a:ext cx="2429741" cy="675732"/>
          </a:xfrm>
          <a:prstGeom prst="flowChartConnector">
            <a:avLst/>
          </a:prstGeom>
          <a:solidFill>
            <a:srgbClr val="267CCF"/>
          </a:solidFill>
          <a:ln w="508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         Members</a:t>
            </a:r>
          </a:p>
        </p:txBody>
      </p:sp>
      <p:sp>
        <p:nvSpPr>
          <p:cNvPr id="14" name="Text Placeholder 13">
            <a:extLst>
              <a:ext uri="{FF2B5EF4-FFF2-40B4-BE49-F238E27FC236}">
                <a16:creationId xmlns:a16="http://schemas.microsoft.com/office/drawing/2014/main" id="{764B3386-FF8A-4F88-1AEE-F733126A39DE}"/>
              </a:ext>
            </a:extLst>
          </p:cNvPr>
          <p:cNvSpPr>
            <a:spLocks noGrp="1"/>
          </p:cNvSpPr>
          <p:nvPr>
            <p:ph type="body" sz="quarter" idx="10" hasCustomPrompt="1"/>
          </p:nvPr>
        </p:nvSpPr>
        <p:spPr>
          <a:xfrm>
            <a:off x="0" y="431800"/>
            <a:ext cx="12399963" cy="914400"/>
          </a:xfrm>
          <a:prstGeom prst="rect">
            <a:avLst/>
          </a:prstGeom>
        </p:spPr>
        <p:txBody>
          <a:bodyPr/>
          <a:lstStyle>
            <a:lvl1pPr marL="0" indent="0" algn="ctr">
              <a:buNone/>
              <a:defRPr sz="3200" b="1" i="0" baseline="0">
                <a:latin typeface="Open Sans" panose="020B0606030504020204" pitchFamily="34" charset="0"/>
              </a:defRPr>
            </a:lvl1pPr>
            <a:lvl2pPr marL="443210" indent="0">
              <a:buNone/>
              <a:defRPr/>
            </a:lvl2pPr>
          </a:lstStyle>
          <a:p>
            <a:pPr lvl="0"/>
            <a:r>
              <a:rPr lang="en-US" dirty="0"/>
              <a:t>YOUR CLUB NAME </a:t>
            </a:r>
          </a:p>
        </p:txBody>
      </p:sp>
      <p:sp>
        <p:nvSpPr>
          <p:cNvPr id="19" name="Picture Placeholder 6">
            <a:extLst>
              <a:ext uri="{FF2B5EF4-FFF2-40B4-BE49-F238E27FC236}">
                <a16:creationId xmlns:a16="http://schemas.microsoft.com/office/drawing/2014/main" id="{7484C6CF-1108-4889-F816-5AC8C6DF223C}"/>
              </a:ext>
            </a:extLst>
          </p:cNvPr>
          <p:cNvSpPr>
            <a:spLocks noGrp="1"/>
          </p:cNvSpPr>
          <p:nvPr>
            <p:ph type="pic" sz="quarter" idx="21" hasCustomPrompt="1"/>
          </p:nvPr>
        </p:nvSpPr>
        <p:spPr>
          <a:xfrm>
            <a:off x="84176" y="2552701"/>
            <a:ext cx="3548023" cy="4009049"/>
          </a:xfrm>
          <a:prstGeom prst="rect">
            <a:avLst/>
          </a:prstGeom>
          <a:ln w="57150">
            <a:solidFill>
              <a:schemeClr val="accent1">
                <a:lumMod val="50000"/>
              </a:schemeClr>
            </a:solidFill>
          </a:ln>
        </p:spPr>
        <p:txBody>
          <a:bodyPr/>
          <a:lstStyle>
            <a:lvl1pPr marL="0" indent="0">
              <a:buNone/>
              <a:defRPr/>
            </a:lvl1pPr>
          </a:lstStyle>
          <a:p>
            <a:r>
              <a:rPr lang="en-US" dirty="0"/>
              <a:t>Photo of your club president</a:t>
            </a:r>
          </a:p>
        </p:txBody>
      </p:sp>
      <p:sp>
        <p:nvSpPr>
          <p:cNvPr id="21" name="Text Placeholder 17">
            <a:extLst>
              <a:ext uri="{FF2B5EF4-FFF2-40B4-BE49-F238E27FC236}">
                <a16:creationId xmlns:a16="http://schemas.microsoft.com/office/drawing/2014/main" id="{33F4B150-2108-9FA5-A72C-3C0C9AF9EAA2}"/>
              </a:ext>
            </a:extLst>
          </p:cNvPr>
          <p:cNvSpPr>
            <a:spLocks noGrp="1"/>
          </p:cNvSpPr>
          <p:nvPr>
            <p:ph type="body" sz="quarter" idx="22" hasCustomPrompt="1"/>
          </p:nvPr>
        </p:nvSpPr>
        <p:spPr>
          <a:xfrm>
            <a:off x="3734917" y="6112556"/>
            <a:ext cx="3548024" cy="325337"/>
          </a:xfrm>
          <a:prstGeom prst="rect">
            <a:avLst/>
          </a:prstGeom>
        </p:spPr>
        <p:txBody>
          <a:bodyPr/>
          <a:lstStyle>
            <a:lvl1pPr marL="0" indent="0">
              <a:buNone/>
              <a:defRPr baseline="0">
                <a:latin typeface="Open Sans" panose="020B0606030504020204" pitchFamily="34" charset="0"/>
              </a:defRPr>
            </a:lvl1pPr>
            <a:lvl2pPr marL="443210" indent="0">
              <a:buNone/>
              <a:defRPr/>
            </a:lvl2pPr>
          </a:lstStyle>
          <a:p>
            <a:pPr lvl="0"/>
            <a:r>
              <a:rPr lang="en-US" dirty="0"/>
              <a:t>Club President</a:t>
            </a:r>
          </a:p>
        </p:txBody>
      </p:sp>
      <p:sp>
        <p:nvSpPr>
          <p:cNvPr id="5" name="Text Placeholder 4">
            <a:extLst>
              <a:ext uri="{FF2B5EF4-FFF2-40B4-BE49-F238E27FC236}">
                <a16:creationId xmlns:a16="http://schemas.microsoft.com/office/drawing/2014/main" id="{85C84CA9-9103-6576-2277-E1064541101F}"/>
              </a:ext>
            </a:extLst>
          </p:cNvPr>
          <p:cNvSpPr>
            <a:spLocks noGrp="1"/>
          </p:cNvSpPr>
          <p:nvPr>
            <p:ph type="body" sz="quarter" idx="23" hasCustomPrompt="1"/>
          </p:nvPr>
        </p:nvSpPr>
        <p:spPr>
          <a:xfrm>
            <a:off x="266700" y="1500188"/>
            <a:ext cx="8270875" cy="760127"/>
          </a:xfrm>
          <a:prstGeom prst="rect">
            <a:avLst/>
          </a:prstGeom>
        </p:spPr>
        <p:txBody>
          <a:bodyPr/>
          <a:lstStyle>
            <a:lvl1pPr marL="0" indent="0">
              <a:buNone/>
              <a:defRPr sz="2200" baseline="0">
                <a:latin typeface="Open Sans" panose="020B0606030504020204" pitchFamily="34" charset="0"/>
              </a:defRPr>
            </a:lvl1pPr>
            <a:lvl2pPr marL="443210" indent="0">
              <a:buNone/>
              <a:defRPr/>
            </a:lvl2pPr>
          </a:lstStyle>
          <a:p>
            <a:pPr lvl="0"/>
            <a:r>
              <a:rPr lang="en-US" dirty="0"/>
              <a:t>Your Club meeting info </a:t>
            </a:r>
          </a:p>
        </p:txBody>
      </p:sp>
      <p:sp>
        <p:nvSpPr>
          <p:cNvPr id="9" name="Text Placeholder 8">
            <a:extLst>
              <a:ext uri="{FF2B5EF4-FFF2-40B4-BE49-F238E27FC236}">
                <a16:creationId xmlns:a16="http://schemas.microsoft.com/office/drawing/2014/main" id="{7178E687-25AE-1B6E-45FF-6D21951E363A}"/>
              </a:ext>
            </a:extLst>
          </p:cNvPr>
          <p:cNvSpPr>
            <a:spLocks noGrp="1"/>
          </p:cNvSpPr>
          <p:nvPr>
            <p:ph type="body" sz="quarter" idx="24" hasCustomPrompt="1"/>
          </p:nvPr>
        </p:nvSpPr>
        <p:spPr>
          <a:xfrm>
            <a:off x="5147211" y="2922209"/>
            <a:ext cx="532636" cy="402016"/>
          </a:xfrm>
          <a:prstGeom prst="rect">
            <a:avLst/>
          </a:prstGeom>
        </p:spPr>
        <p:txBody>
          <a:bodyPr/>
          <a:lstStyle>
            <a:lvl1pPr marL="0" indent="0">
              <a:buNone/>
              <a:defRPr sz="2000" b="1" i="0" baseline="0">
                <a:latin typeface="Open Sans" panose="020B0606030504020204" pitchFamily="34" charset="0"/>
              </a:defRPr>
            </a:lvl1pPr>
          </a:lstStyle>
          <a:p>
            <a:pPr lvl="0"/>
            <a:r>
              <a:rPr lang="en-US" dirty="0"/>
              <a:t>#</a:t>
            </a:r>
          </a:p>
        </p:txBody>
      </p:sp>
      <p:sp>
        <p:nvSpPr>
          <p:cNvPr id="13" name="Text Placeholder 12">
            <a:extLst>
              <a:ext uri="{FF2B5EF4-FFF2-40B4-BE49-F238E27FC236}">
                <a16:creationId xmlns:a16="http://schemas.microsoft.com/office/drawing/2014/main" id="{00F21C02-C7BD-BD0D-8081-17C78EF041BA}"/>
              </a:ext>
            </a:extLst>
          </p:cNvPr>
          <p:cNvSpPr>
            <a:spLocks noGrp="1"/>
          </p:cNvSpPr>
          <p:nvPr>
            <p:ph type="body" sz="quarter" idx="25" hasCustomPrompt="1"/>
          </p:nvPr>
        </p:nvSpPr>
        <p:spPr>
          <a:xfrm>
            <a:off x="7170684" y="2576862"/>
            <a:ext cx="533172" cy="483010"/>
          </a:xfrm>
          <a:prstGeom prst="rect">
            <a:avLst/>
          </a:prstGeom>
        </p:spPr>
        <p:txBody>
          <a:bodyPr/>
          <a:lstStyle>
            <a:lvl1pPr marL="0" indent="0">
              <a:buNone/>
              <a:defRPr sz="2200" b="1" i="0" baseline="0">
                <a:latin typeface="Open Sans" panose="020B0606030504020204" pitchFamily="34" charset="0"/>
              </a:defRPr>
            </a:lvl1pPr>
            <a:lvl2pPr marL="443210" indent="0">
              <a:buNone/>
              <a:defRPr/>
            </a:lvl2pPr>
          </a:lstStyle>
          <a:p>
            <a:pPr lvl="0"/>
            <a:r>
              <a:rPr lang="en-US" dirty="0"/>
              <a:t>#</a:t>
            </a:r>
          </a:p>
        </p:txBody>
      </p:sp>
    </p:spTree>
    <p:extLst>
      <p:ext uri="{BB962C8B-B14F-4D97-AF65-F5344CB8AC3E}">
        <p14:creationId xmlns:p14="http://schemas.microsoft.com/office/powerpoint/2010/main" val="2759886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NDRAI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1575CD8-4C42-F50F-F8A6-A1FAA14DD88B}"/>
              </a:ext>
            </a:extLst>
          </p:cNvPr>
          <p:cNvSpPr>
            <a:spLocks noGrp="1"/>
          </p:cNvSpPr>
          <p:nvPr>
            <p:ph type="pic" sz="quarter" idx="10"/>
          </p:nvPr>
        </p:nvSpPr>
        <p:spPr>
          <a:xfrm rot="1407745">
            <a:off x="437033" y="2103435"/>
            <a:ext cx="3113088" cy="1798637"/>
          </a:xfrm>
          <a:prstGeom prst="rect">
            <a:avLst/>
          </a:prstGeom>
          <a:ln w="57150">
            <a:solidFill>
              <a:schemeClr val="accent1">
                <a:lumMod val="50000"/>
              </a:schemeClr>
            </a:solidFill>
          </a:ln>
        </p:spPr>
        <p:txBody>
          <a:bodyPr/>
          <a:lstStyle/>
          <a:p>
            <a:endParaRPr lang="en-US"/>
          </a:p>
        </p:txBody>
      </p:sp>
      <p:sp>
        <p:nvSpPr>
          <p:cNvPr id="8" name="Picture Placeholder 6">
            <a:extLst>
              <a:ext uri="{FF2B5EF4-FFF2-40B4-BE49-F238E27FC236}">
                <a16:creationId xmlns:a16="http://schemas.microsoft.com/office/drawing/2014/main" id="{A8F8F7B2-7ED6-B588-640F-3B3F1F56A0C3}"/>
              </a:ext>
            </a:extLst>
          </p:cNvPr>
          <p:cNvSpPr>
            <a:spLocks noGrp="1"/>
          </p:cNvSpPr>
          <p:nvPr>
            <p:ph type="pic" sz="quarter" idx="11"/>
          </p:nvPr>
        </p:nvSpPr>
        <p:spPr>
          <a:xfrm>
            <a:off x="437033" y="3925418"/>
            <a:ext cx="3113088" cy="1798637"/>
          </a:xfrm>
          <a:prstGeom prst="rect">
            <a:avLst/>
          </a:prstGeom>
          <a:ln w="57150">
            <a:solidFill>
              <a:schemeClr val="accent1">
                <a:lumMod val="50000"/>
              </a:schemeClr>
            </a:solidFill>
          </a:ln>
        </p:spPr>
        <p:txBody>
          <a:bodyPr/>
          <a:lstStyle/>
          <a:p>
            <a:endParaRPr lang="en-US"/>
          </a:p>
        </p:txBody>
      </p:sp>
      <p:sp>
        <p:nvSpPr>
          <p:cNvPr id="9" name="Picture Placeholder 6">
            <a:extLst>
              <a:ext uri="{FF2B5EF4-FFF2-40B4-BE49-F238E27FC236}">
                <a16:creationId xmlns:a16="http://schemas.microsoft.com/office/drawing/2014/main" id="{27D316E3-DBE6-EAD9-417E-31CD1C262EB8}"/>
              </a:ext>
            </a:extLst>
          </p:cNvPr>
          <p:cNvSpPr>
            <a:spLocks noGrp="1"/>
          </p:cNvSpPr>
          <p:nvPr>
            <p:ph type="pic" sz="quarter" idx="12"/>
          </p:nvPr>
        </p:nvSpPr>
        <p:spPr>
          <a:xfrm>
            <a:off x="3678025" y="2555317"/>
            <a:ext cx="1619788" cy="1722474"/>
          </a:xfrm>
          <a:prstGeom prst="rect">
            <a:avLst/>
          </a:prstGeom>
          <a:ln w="57150">
            <a:solidFill>
              <a:schemeClr val="accent1">
                <a:lumMod val="50000"/>
              </a:schemeClr>
            </a:solidFill>
          </a:ln>
        </p:spPr>
        <p:txBody>
          <a:bodyPr/>
          <a:lstStyle/>
          <a:p>
            <a:endParaRPr lang="en-US" dirty="0"/>
          </a:p>
        </p:txBody>
      </p:sp>
      <p:sp>
        <p:nvSpPr>
          <p:cNvPr id="10" name="Picture Placeholder 6">
            <a:extLst>
              <a:ext uri="{FF2B5EF4-FFF2-40B4-BE49-F238E27FC236}">
                <a16:creationId xmlns:a16="http://schemas.microsoft.com/office/drawing/2014/main" id="{83D7F2AB-21C3-7D13-9578-92262BD0EC35}"/>
              </a:ext>
            </a:extLst>
          </p:cNvPr>
          <p:cNvSpPr>
            <a:spLocks noGrp="1"/>
          </p:cNvSpPr>
          <p:nvPr>
            <p:ph type="pic" sz="quarter" idx="13"/>
          </p:nvPr>
        </p:nvSpPr>
        <p:spPr>
          <a:xfrm>
            <a:off x="3950608" y="4598505"/>
            <a:ext cx="3113088" cy="1798637"/>
          </a:xfrm>
          <a:prstGeom prst="rect">
            <a:avLst/>
          </a:prstGeom>
          <a:ln w="57150">
            <a:solidFill>
              <a:schemeClr val="accent1">
                <a:lumMod val="50000"/>
              </a:schemeClr>
            </a:solidFill>
          </a:ln>
        </p:spPr>
        <p:txBody>
          <a:bodyPr/>
          <a:lstStyle/>
          <a:p>
            <a:endParaRPr lang="en-US"/>
          </a:p>
        </p:txBody>
      </p:sp>
      <p:sp>
        <p:nvSpPr>
          <p:cNvPr id="11" name="Picture Placeholder 6">
            <a:extLst>
              <a:ext uri="{FF2B5EF4-FFF2-40B4-BE49-F238E27FC236}">
                <a16:creationId xmlns:a16="http://schemas.microsoft.com/office/drawing/2014/main" id="{55C13220-530C-C01B-D9F3-9D0BE6DB8037}"/>
              </a:ext>
            </a:extLst>
          </p:cNvPr>
          <p:cNvSpPr>
            <a:spLocks noGrp="1"/>
          </p:cNvSpPr>
          <p:nvPr>
            <p:ph type="pic" sz="quarter" idx="14"/>
          </p:nvPr>
        </p:nvSpPr>
        <p:spPr>
          <a:xfrm>
            <a:off x="4645857" y="429267"/>
            <a:ext cx="3113088" cy="1798637"/>
          </a:xfrm>
          <a:prstGeom prst="rect">
            <a:avLst/>
          </a:prstGeom>
          <a:ln w="57150">
            <a:solidFill>
              <a:schemeClr val="accent1">
                <a:lumMod val="50000"/>
              </a:schemeClr>
            </a:solidFill>
          </a:ln>
        </p:spPr>
        <p:txBody>
          <a:bodyPr/>
          <a:lstStyle/>
          <a:p>
            <a:endParaRPr lang="en-US" dirty="0"/>
          </a:p>
        </p:txBody>
      </p:sp>
      <p:sp>
        <p:nvSpPr>
          <p:cNvPr id="12" name="Picture Placeholder 6">
            <a:extLst>
              <a:ext uri="{FF2B5EF4-FFF2-40B4-BE49-F238E27FC236}">
                <a16:creationId xmlns:a16="http://schemas.microsoft.com/office/drawing/2014/main" id="{BAC65C8E-C837-3D9E-3369-2D36D8B92188}"/>
              </a:ext>
            </a:extLst>
          </p:cNvPr>
          <p:cNvSpPr>
            <a:spLocks noGrp="1"/>
          </p:cNvSpPr>
          <p:nvPr>
            <p:ph type="pic" sz="quarter" idx="15"/>
          </p:nvPr>
        </p:nvSpPr>
        <p:spPr>
          <a:xfrm>
            <a:off x="5623547" y="2499886"/>
            <a:ext cx="3113088" cy="1798637"/>
          </a:xfrm>
          <a:prstGeom prst="rect">
            <a:avLst/>
          </a:prstGeom>
          <a:ln w="57150">
            <a:solidFill>
              <a:schemeClr val="accent1">
                <a:lumMod val="50000"/>
              </a:schemeClr>
            </a:solidFill>
          </a:ln>
        </p:spPr>
        <p:txBody>
          <a:bodyPr/>
          <a:lstStyle/>
          <a:p>
            <a:endParaRPr lang="en-US"/>
          </a:p>
        </p:txBody>
      </p:sp>
      <p:sp>
        <p:nvSpPr>
          <p:cNvPr id="13" name="Picture Placeholder 6">
            <a:extLst>
              <a:ext uri="{FF2B5EF4-FFF2-40B4-BE49-F238E27FC236}">
                <a16:creationId xmlns:a16="http://schemas.microsoft.com/office/drawing/2014/main" id="{AEE9812A-C36C-F02A-BC95-995F472C47D3}"/>
              </a:ext>
            </a:extLst>
          </p:cNvPr>
          <p:cNvSpPr>
            <a:spLocks noGrp="1"/>
          </p:cNvSpPr>
          <p:nvPr>
            <p:ph type="pic" sz="quarter" idx="16"/>
          </p:nvPr>
        </p:nvSpPr>
        <p:spPr>
          <a:xfrm rot="20276381">
            <a:off x="8041103" y="764888"/>
            <a:ext cx="2804581" cy="2589504"/>
          </a:xfrm>
          <a:prstGeom prst="rect">
            <a:avLst/>
          </a:prstGeom>
          <a:ln w="57150">
            <a:solidFill>
              <a:schemeClr val="accent1">
                <a:lumMod val="50000"/>
              </a:schemeClr>
            </a:solidFill>
          </a:ln>
        </p:spPr>
        <p:txBody>
          <a:bodyPr/>
          <a:lstStyle/>
          <a:p>
            <a:endParaRPr lang="en-US" dirty="0"/>
          </a:p>
        </p:txBody>
      </p:sp>
      <p:sp>
        <p:nvSpPr>
          <p:cNvPr id="18" name="Picture Placeholder 6">
            <a:extLst>
              <a:ext uri="{FF2B5EF4-FFF2-40B4-BE49-F238E27FC236}">
                <a16:creationId xmlns:a16="http://schemas.microsoft.com/office/drawing/2014/main" id="{41EE534B-C16E-0A4D-6AA9-1AE4E4A637F7}"/>
              </a:ext>
            </a:extLst>
          </p:cNvPr>
          <p:cNvSpPr>
            <a:spLocks noGrp="1"/>
          </p:cNvSpPr>
          <p:nvPr>
            <p:ph type="pic" sz="quarter" idx="21"/>
          </p:nvPr>
        </p:nvSpPr>
        <p:spPr>
          <a:xfrm>
            <a:off x="1074031" y="414453"/>
            <a:ext cx="3113088" cy="1798637"/>
          </a:xfrm>
          <a:prstGeom prst="rect">
            <a:avLst/>
          </a:prstGeom>
          <a:ln w="57150">
            <a:solidFill>
              <a:schemeClr val="accent1">
                <a:lumMod val="50000"/>
              </a:schemeClr>
            </a:solidFill>
          </a:ln>
        </p:spPr>
        <p:txBody>
          <a:bodyPr/>
          <a:lstStyle/>
          <a:p>
            <a:endParaRPr lang="en-US" dirty="0"/>
          </a:p>
        </p:txBody>
      </p:sp>
      <p:sp>
        <p:nvSpPr>
          <p:cNvPr id="19" name="Picture Placeholder 6">
            <a:extLst>
              <a:ext uri="{FF2B5EF4-FFF2-40B4-BE49-F238E27FC236}">
                <a16:creationId xmlns:a16="http://schemas.microsoft.com/office/drawing/2014/main" id="{8645D034-03A9-48AD-6399-C7C2116C6B67}"/>
              </a:ext>
            </a:extLst>
          </p:cNvPr>
          <p:cNvSpPr>
            <a:spLocks noGrp="1"/>
          </p:cNvSpPr>
          <p:nvPr>
            <p:ph type="pic" sz="quarter" idx="22"/>
          </p:nvPr>
        </p:nvSpPr>
        <p:spPr>
          <a:xfrm>
            <a:off x="7293299" y="4570505"/>
            <a:ext cx="3113088" cy="1798637"/>
          </a:xfrm>
          <a:prstGeom prst="rect">
            <a:avLst/>
          </a:prstGeom>
          <a:ln w="57150">
            <a:solidFill>
              <a:schemeClr val="accent1">
                <a:lumMod val="50000"/>
              </a:schemeClr>
            </a:solidFill>
          </a:ln>
        </p:spPr>
        <p:txBody>
          <a:bodyPr/>
          <a:lstStyle/>
          <a:p>
            <a:endParaRPr lang="en-US"/>
          </a:p>
        </p:txBody>
      </p:sp>
      <p:sp>
        <p:nvSpPr>
          <p:cNvPr id="20" name="TextBox 19">
            <a:extLst>
              <a:ext uri="{FF2B5EF4-FFF2-40B4-BE49-F238E27FC236}">
                <a16:creationId xmlns:a16="http://schemas.microsoft.com/office/drawing/2014/main" id="{5BD12523-DD56-AEB0-031D-1C024A51B2B7}"/>
              </a:ext>
            </a:extLst>
          </p:cNvPr>
          <p:cNvSpPr txBox="1"/>
          <p:nvPr userDrawn="1"/>
        </p:nvSpPr>
        <p:spPr>
          <a:xfrm>
            <a:off x="11416766" y="0"/>
            <a:ext cx="795859" cy="6648450"/>
          </a:xfrm>
          <a:prstGeom prst="rect">
            <a:avLst/>
          </a:prstGeom>
          <a:noFill/>
        </p:spPr>
        <p:txBody>
          <a:bodyPr vert="wordArtVert" wrap="square" anchor="ctr">
            <a:spAutoFit/>
          </a:bodyPr>
          <a:lstStyle/>
          <a:p>
            <a:pPr algn="ctr"/>
            <a:r>
              <a:rPr lang="en-US" sz="3000" b="1" spc="-300" dirty="0">
                <a:latin typeface="Open Sans" panose="020B0606030504020204" pitchFamily="34" charset="0"/>
                <a:ea typeface="Open Sans" panose="020B0606030504020204" pitchFamily="34" charset="0"/>
                <a:cs typeface="Open Sans" panose="020B0606030504020204" pitchFamily="34" charset="0"/>
              </a:rPr>
              <a:t>FUNDRAISING</a:t>
            </a:r>
          </a:p>
        </p:txBody>
      </p:sp>
    </p:spTree>
    <p:extLst>
      <p:ext uri="{BB962C8B-B14F-4D97-AF65-F5344CB8AC3E}">
        <p14:creationId xmlns:p14="http://schemas.microsoft.com/office/powerpoint/2010/main" val="3252004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MUNITY SERVICE PROJEC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C097DB-8B40-028A-98C5-B03F6B5B18F2}"/>
              </a:ext>
            </a:extLst>
          </p:cNvPr>
          <p:cNvSpPr>
            <a:spLocks noGrp="1"/>
          </p:cNvSpPr>
          <p:nvPr>
            <p:ph type="pic" sz="quarter" idx="10"/>
          </p:nvPr>
        </p:nvSpPr>
        <p:spPr>
          <a:xfrm>
            <a:off x="553537" y="903500"/>
            <a:ext cx="2476393" cy="3226709"/>
          </a:xfrm>
          <a:prstGeom prst="rect">
            <a:avLst/>
          </a:prstGeom>
          <a:ln w="57150">
            <a:solidFill>
              <a:schemeClr val="accent1">
                <a:lumMod val="50000"/>
              </a:schemeClr>
            </a:solidFill>
          </a:ln>
        </p:spPr>
        <p:txBody>
          <a:bodyPr/>
          <a:lstStyle/>
          <a:p>
            <a:endParaRPr lang="en-US"/>
          </a:p>
        </p:txBody>
      </p:sp>
      <p:sp>
        <p:nvSpPr>
          <p:cNvPr id="8" name="Picture Placeholder 6">
            <a:extLst>
              <a:ext uri="{FF2B5EF4-FFF2-40B4-BE49-F238E27FC236}">
                <a16:creationId xmlns:a16="http://schemas.microsoft.com/office/drawing/2014/main" id="{CD534D42-3624-A6B8-6709-32306116341B}"/>
              </a:ext>
            </a:extLst>
          </p:cNvPr>
          <p:cNvSpPr>
            <a:spLocks noGrp="1"/>
          </p:cNvSpPr>
          <p:nvPr>
            <p:ph type="pic" sz="quarter" idx="11"/>
          </p:nvPr>
        </p:nvSpPr>
        <p:spPr>
          <a:xfrm>
            <a:off x="3196957" y="1618097"/>
            <a:ext cx="2621944" cy="3475001"/>
          </a:xfrm>
          <a:prstGeom prst="rect">
            <a:avLst/>
          </a:prstGeom>
          <a:ln w="57150">
            <a:solidFill>
              <a:schemeClr val="accent1">
                <a:lumMod val="50000"/>
              </a:schemeClr>
            </a:solidFill>
          </a:ln>
        </p:spPr>
        <p:txBody>
          <a:bodyPr/>
          <a:lstStyle/>
          <a:p>
            <a:endParaRPr lang="en-US"/>
          </a:p>
        </p:txBody>
      </p:sp>
      <p:sp>
        <p:nvSpPr>
          <p:cNvPr id="9" name="Picture Placeholder 6">
            <a:extLst>
              <a:ext uri="{FF2B5EF4-FFF2-40B4-BE49-F238E27FC236}">
                <a16:creationId xmlns:a16="http://schemas.microsoft.com/office/drawing/2014/main" id="{68B1E85E-EF3A-2814-0334-01DDFB6010C8}"/>
              </a:ext>
            </a:extLst>
          </p:cNvPr>
          <p:cNvSpPr>
            <a:spLocks noGrp="1"/>
          </p:cNvSpPr>
          <p:nvPr>
            <p:ph type="pic" sz="quarter" idx="12"/>
          </p:nvPr>
        </p:nvSpPr>
        <p:spPr>
          <a:xfrm>
            <a:off x="3196956" y="5209849"/>
            <a:ext cx="2618521" cy="1119027"/>
          </a:xfrm>
          <a:prstGeom prst="rect">
            <a:avLst/>
          </a:prstGeom>
          <a:ln w="57150">
            <a:solidFill>
              <a:schemeClr val="accent1">
                <a:lumMod val="50000"/>
              </a:schemeClr>
            </a:solidFill>
          </a:ln>
        </p:spPr>
        <p:txBody>
          <a:bodyPr/>
          <a:lstStyle/>
          <a:p>
            <a:endParaRPr lang="en-US"/>
          </a:p>
        </p:txBody>
      </p:sp>
      <p:sp>
        <p:nvSpPr>
          <p:cNvPr id="10" name="Picture Placeholder 6">
            <a:extLst>
              <a:ext uri="{FF2B5EF4-FFF2-40B4-BE49-F238E27FC236}">
                <a16:creationId xmlns:a16="http://schemas.microsoft.com/office/drawing/2014/main" id="{CD03D2A1-922C-8DC6-4927-F436F3168884}"/>
              </a:ext>
            </a:extLst>
          </p:cNvPr>
          <p:cNvSpPr>
            <a:spLocks noGrp="1"/>
          </p:cNvSpPr>
          <p:nvPr>
            <p:ph type="pic" sz="quarter" idx="13"/>
          </p:nvPr>
        </p:nvSpPr>
        <p:spPr>
          <a:xfrm>
            <a:off x="5967576" y="4283894"/>
            <a:ext cx="2479818" cy="1654138"/>
          </a:xfrm>
          <a:prstGeom prst="rect">
            <a:avLst/>
          </a:prstGeom>
          <a:ln w="57150">
            <a:solidFill>
              <a:schemeClr val="accent1">
                <a:lumMod val="50000"/>
              </a:schemeClr>
            </a:solidFill>
          </a:ln>
        </p:spPr>
        <p:txBody>
          <a:bodyPr/>
          <a:lstStyle/>
          <a:p>
            <a:endParaRPr lang="en-US"/>
          </a:p>
        </p:txBody>
      </p:sp>
      <p:sp>
        <p:nvSpPr>
          <p:cNvPr id="12" name="Picture Placeholder 6">
            <a:extLst>
              <a:ext uri="{FF2B5EF4-FFF2-40B4-BE49-F238E27FC236}">
                <a16:creationId xmlns:a16="http://schemas.microsoft.com/office/drawing/2014/main" id="{AD520300-BD97-C73F-5DDE-D089522C5403}"/>
              </a:ext>
            </a:extLst>
          </p:cNvPr>
          <p:cNvSpPr>
            <a:spLocks noGrp="1"/>
          </p:cNvSpPr>
          <p:nvPr>
            <p:ph type="pic" sz="quarter" idx="15"/>
          </p:nvPr>
        </p:nvSpPr>
        <p:spPr>
          <a:xfrm>
            <a:off x="5972713" y="903500"/>
            <a:ext cx="2476393" cy="3226709"/>
          </a:xfrm>
          <a:prstGeom prst="rect">
            <a:avLst/>
          </a:prstGeom>
          <a:ln w="57150">
            <a:solidFill>
              <a:schemeClr val="accent1">
                <a:lumMod val="50000"/>
              </a:schemeClr>
            </a:solidFill>
          </a:ln>
        </p:spPr>
        <p:txBody>
          <a:bodyPr/>
          <a:lstStyle/>
          <a:p>
            <a:endParaRPr lang="en-US"/>
          </a:p>
        </p:txBody>
      </p:sp>
      <p:sp>
        <p:nvSpPr>
          <p:cNvPr id="13" name="Picture Placeholder 6">
            <a:extLst>
              <a:ext uri="{FF2B5EF4-FFF2-40B4-BE49-F238E27FC236}">
                <a16:creationId xmlns:a16="http://schemas.microsoft.com/office/drawing/2014/main" id="{5624F674-FECC-6635-3045-A64C30E3ACC9}"/>
              </a:ext>
            </a:extLst>
          </p:cNvPr>
          <p:cNvSpPr>
            <a:spLocks noGrp="1"/>
          </p:cNvSpPr>
          <p:nvPr>
            <p:ph type="pic" sz="quarter" idx="16"/>
          </p:nvPr>
        </p:nvSpPr>
        <p:spPr>
          <a:xfrm>
            <a:off x="8602918" y="1618097"/>
            <a:ext cx="2621944" cy="3475001"/>
          </a:xfrm>
          <a:prstGeom prst="rect">
            <a:avLst/>
          </a:prstGeom>
          <a:ln w="57150">
            <a:solidFill>
              <a:schemeClr val="accent1">
                <a:lumMod val="50000"/>
              </a:schemeClr>
            </a:solidFill>
          </a:ln>
        </p:spPr>
        <p:txBody>
          <a:bodyPr/>
          <a:lstStyle/>
          <a:p>
            <a:endParaRPr lang="en-US"/>
          </a:p>
        </p:txBody>
      </p:sp>
      <p:sp>
        <p:nvSpPr>
          <p:cNvPr id="14" name="Picture Placeholder 6">
            <a:extLst>
              <a:ext uri="{FF2B5EF4-FFF2-40B4-BE49-F238E27FC236}">
                <a16:creationId xmlns:a16="http://schemas.microsoft.com/office/drawing/2014/main" id="{5A6D1F35-B0CD-FF84-AEA3-7E66A9679118}"/>
              </a:ext>
            </a:extLst>
          </p:cNvPr>
          <p:cNvSpPr>
            <a:spLocks noGrp="1"/>
          </p:cNvSpPr>
          <p:nvPr>
            <p:ph type="pic" sz="quarter" idx="17"/>
          </p:nvPr>
        </p:nvSpPr>
        <p:spPr>
          <a:xfrm>
            <a:off x="553537" y="4283894"/>
            <a:ext cx="2479818" cy="1654138"/>
          </a:xfrm>
          <a:prstGeom prst="rect">
            <a:avLst/>
          </a:prstGeom>
          <a:ln w="57150">
            <a:solidFill>
              <a:schemeClr val="accent1">
                <a:lumMod val="50000"/>
              </a:schemeClr>
            </a:solidFill>
          </a:ln>
        </p:spPr>
        <p:txBody>
          <a:bodyPr/>
          <a:lstStyle/>
          <a:p>
            <a:endParaRPr lang="en-US"/>
          </a:p>
        </p:txBody>
      </p:sp>
      <p:sp>
        <p:nvSpPr>
          <p:cNvPr id="15" name="Picture Placeholder 6">
            <a:extLst>
              <a:ext uri="{FF2B5EF4-FFF2-40B4-BE49-F238E27FC236}">
                <a16:creationId xmlns:a16="http://schemas.microsoft.com/office/drawing/2014/main" id="{F84E1A3D-81B6-277B-7536-7491B0E2A537}"/>
              </a:ext>
            </a:extLst>
          </p:cNvPr>
          <p:cNvSpPr>
            <a:spLocks noGrp="1"/>
          </p:cNvSpPr>
          <p:nvPr>
            <p:ph type="pic" sz="quarter" idx="18"/>
          </p:nvPr>
        </p:nvSpPr>
        <p:spPr>
          <a:xfrm>
            <a:off x="8606341" y="5209849"/>
            <a:ext cx="2618521" cy="1119027"/>
          </a:xfrm>
          <a:prstGeom prst="rect">
            <a:avLst/>
          </a:prstGeom>
          <a:ln w="57150">
            <a:solidFill>
              <a:schemeClr val="accent1">
                <a:lumMod val="50000"/>
              </a:schemeClr>
            </a:solidFill>
          </a:ln>
        </p:spPr>
        <p:txBody>
          <a:bodyPr/>
          <a:lstStyle/>
          <a:p>
            <a:endParaRPr lang="en-US"/>
          </a:p>
        </p:txBody>
      </p:sp>
      <p:sp>
        <p:nvSpPr>
          <p:cNvPr id="16" name="Picture Placeholder 6">
            <a:extLst>
              <a:ext uri="{FF2B5EF4-FFF2-40B4-BE49-F238E27FC236}">
                <a16:creationId xmlns:a16="http://schemas.microsoft.com/office/drawing/2014/main" id="{79515504-EEB9-7B96-A469-EBF820CD355A}"/>
              </a:ext>
            </a:extLst>
          </p:cNvPr>
          <p:cNvSpPr>
            <a:spLocks noGrp="1"/>
          </p:cNvSpPr>
          <p:nvPr>
            <p:ph type="pic" sz="quarter" idx="19"/>
          </p:nvPr>
        </p:nvSpPr>
        <p:spPr>
          <a:xfrm>
            <a:off x="3426414" y="903500"/>
            <a:ext cx="2159604" cy="607691"/>
          </a:xfrm>
          <a:prstGeom prst="rect">
            <a:avLst/>
          </a:prstGeom>
          <a:ln w="57150">
            <a:solidFill>
              <a:schemeClr val="accent1">
                <a:lumMod val="50000"/>
              </a:schemeClr>
            </a:solidFill>
          </a:ln>
        </p:spPr>
        <p:txBody>
          <a:bodyPr/>
          <a:lstStyle/>
          <a:p>
            <a:endParaRPr lang="en-US" dirty="0"/>
          </a:p>
        </p:txBody>
      </p:sp>
      <p:sp>
        <p:nvSpPr>
          <p:cNvPr id="18" name="Picture Placeholder 6">
            <a:extLst>
              <a:ext uri="{FF2B5EF4-FFF2-40B4-BE49-F238E27FC236}">
                <a16:creationId xmlns:a16="http://schemas.microsoft.com/office/drawing/2014/main" id="{AD751A4E-F791-DBA7-F41E-6918EF0002EB}"/>
              </a:ext>
            </a:extLst>
          </p:cNvPr>
          <p:cNvSpPr>
            <a:spLocks noGrp="1"/>
          </p:cNvSpPr>
          <p:nvPr>
            <p:ph type="pic" sz="quarter" idx="20"/>
          </p:nvPr>
        </p:nvSpPr>
        <p:spPr>
          <a:xfrm>
            <a:off x="8841239" y="903500"/>
            <a:ext cx="2159604" cy="607691"/>
          </a:xfrm>
          <a:prstGeom prst="rect">
            <a:avLst/>
          </a:prstGeom>
          <a:ln w="57150">
            <a:solidFill>
              <a:schemeClr val="accent1">
                <a:lumMod val="50000"/>
              </a:schemeClr>
            </a:solidFill>
          </a:ln>
        </p:spPr>
        <p:txBody>
          <a:bodyPr/>
          <a:lstStyle/>
          <a:p>
            <a:endParaRPr lang="en-US" dirty="0"/>
          </a:p>
        </p:txBody>
      </p:sp>
      <p:sp>
        <p:nvSpPr>
          <p:cNvPr id="19" name="TextBox 18">
            <a:extLst>
              <a:ext uri="{FF2B5EF4-FFF2-40B4-BE49-F238E27FC236}">
                <a16:creationId xmlns:a16="http://schemas.microsoft.com/office/drawing/2014/main" id="{16D6EEEE-AAAC-D1A2-5EA7-0BE31BF8B859}"/>
              </a:ext>
            </a:extLst>
          </p:cNvPr>
          <p:cNvSpPr txBox="1"/>
          <p:nvPr userDrawn="1"/>
        </p:nvSpPr>
        <p:spPr>
          <a:xfrm>
            <a:off x="0" y="189156"/>
            <a:ext cx="12399963" cy="523220"/>
          </a:xfrm>
          <a:prstGeom prst="rect">
            <a:avLst/>
          </a:prstGeom>
          <a:noFill/>
        </p:spPr>
        <p:txBody>
          <a:bodyPr wrap="square">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COMMUNITY SERVICE PROJECTS</a:t>
            </a:r>
          </a:p>
        </p:txBody>
      </p:sp>
    </p:spTree>
    <p:extLst>
      <p:ext uri="{BB962C8B-B14F-4D97-AF65-F5344CB8AC3E}">
        <p14:creationId xmlns:p14="http://schemas.microsoft.com/office/powerpoint/2010/main" val="4138254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F817D-50D8-F82A-5249-465A45FA524E}"/>
              </a:ext>
            </a:extLst>
          </p:cNvPr>
          <p:cNvSpPr txBox="1"/>
          <p:nvPr userDrawn="1"/>
        </p:nvSpPr>
        <p:spPr>
          <a:xfrm>
            <a:off x="126393" y="1231206"/>
            <a:ext cx="419199" cy="3758016"/>
          </a:xfrm>
          <a:prstGeom prst="rect">
            <a:avLst/>
          </a:prstGeom>
          <a:noFill/>
        </p:spPr>
        <p:txBody>
          <a:bodyPr wrap="square">
            <a:spAutoFit/>
          </a:bodyPr>
          <a:lstStyle/>
          <a:p>
            <a:pPr marL="0" marR="0" algn="ctr">
              <a:lnSpc>
                <a:spcPct val="107000"/>
              </a:lnSpc>
              <a:spcBef>
                <a:spcPts val="0"/>
              </a:spcBef>
              <a:spcAft>
                <a:spcPts val="800"/>
              </a:spcAft>
            </a:pPr>
            <a:r>
              <a:rPr lang="en-US" sz="2800" b="1" dirty="0">
                <a:effectLst/>
                <a:latin typeface="Open Sans" panose="020B0606030504020204" pitchFamily="34" charset="0"/>
                <a:ea typeface="Open Sans" panose="020B0606030504020204" pitchFamily="34" charset="0"/>
                <a:cs typeface="Open Sans" panose="020B0606030504020204" pitchFamily="34" charset="0"/>
              </a:rPr>
              <a:t>SPEAKERS</a:t>
            </a:r>
            <a:endParaRPr lang="en-US" sz="20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Picture Placeholder 6">
            <a:extLst>
              <a:ext uri="{FF2B5EF4-FFF2-40B4-BE49-F238E27FC236}">
                <a16:creationId xmlns:a16="http://schemas.microsoft.com/office/drawing/2014/main" id="{7484D63C-E00F-E622-774F-2C9A4A3FF3B3}"/>
              </a:ext>
            </a:extLst>
          </p:cNvPr>
          <p:cNvSpPr>
            <a:spLocks noGrp="1"/>
          </p:cNvSpPr>
          <p:nvPr>
            <p:ph type="pic" sz="quarter" idx="10"/>
          </p:nvPr>
        </p:nvSpPr>
        <p:spPr>
          <a:xfrm>
            <a:off x="931738" y="143213"/>
            <a:ext cx="2476393" cy="1964060"/>
          </a:xfrm>
          <a:prstGeom prst="rect">
            <a:avLst/>
          </a:prstGeom>
          <a:ln w="57150">
            <a:solidFill>
              <a:schemeClr val="accent1">
                <a:lumMod val="50000"/>
              </a:schemeClr>
            </a:solidFill>
          </a:ln>
        </p:spPr>
        <p:txBody>
          <a:bodyPr/>
          <a:lstStyle/>
          <a:p>
            <a:endParaRPr lang="en-US"/>
          </a:p>
        </p:txBody>
      </p:sp>
      <p:sp>
        <p:nvSpPr>
          <p:cNvPr id="5" name="Picture Placeholder 6">
            <a:extLst>
              <a:ext uri="{FF2B5EF4-FFF2-40B4-BE49-F238E27FC236}">
                <a16:creationId xmlns:a16="http://schemas.microsoft.com/office/drawing/2014/main" id="{983BEB2C-CCF9-EB4C-6329-7F9A586B3CA5}"/>
              </a:ext>
            </a:extLst>
          </p:cNvPr>
          <p:cNvSpPr>
            <a:spLocks noGrp="1"/>
          </p:cNvSpPr>
          <p:nvPr>
            <p:ph type="pic" sz="quarter" idx="11"/>
          </p:nvPr>
        </p:nvSpPr>
        <p:spPr>
          <a:xfrm>
            <a:off x="2404901" y="3376271"/>
            <a:ext cx="2621944" cy="1973256"/>
          </a:xfrm>
          <a:prstGeom prst="rect">
            <a:avLst/>
          </a:prstGeom>
          <a:ln w="57150">
            <a:solidFill>
              <a:schemeClr val="accent1">
                <a:lumMod val="50000"/>
              </a:schemeClr>
            </a:solidFill>
          </a:ln>
        </p:spPr>
        <p:txBody>
          <a:bodyPr/>
          <a:lstStyle/>
          <a:p>
            <a:endParaRPr lang="en-US" dirty="0"/>
          </a:p>
        </p:txBody>
      </p:sp>
      <p:sp>
        <p:nvSpPr>
          <p:cNvPr id="6" name="Picture Placeholder 6">
            <a:extLst>
              <a:ext uri="{FF2B5EF4-FFF2-40B4-BE49-F238E27FC236}">
                <a16:creationId xmlns:a16="http://schemas.microsoft.com/office/drawing/2014/main" id="{A69A422E-170D-9389-8F87-0FA46999550F}"/>
              </a:ext>
            </a:extLst>
          </p:cNvPr>
          <p:cNvSpPr>
            <a:spLocks noGrp="1"/>
          </p:cNvSpPr>
          <p:nvPr>
            <p:ph type="pic" sz="quarter" idx="15"/>
          </p:nvPr>
        </p:nvSpPr>
        <p:spPr>
          <a:xfrm>
            <a:off x="4102795" y="143212"/>
            <a:ext cx="2476393" cy="1964061"/>
          </a:xfrm>
          <a:prstGeom prst="rect">
            <a:avLst/>
          </a:prstGeom>
          <a:ln w="57150">
            <a:solidFill>
              <a:schemeClr val="accent1">
                <a:lumMod val="50000"/>
              </a:schemeClr>
            </a:solidFill>
          </a:ln>
        </p:spPr>
        <p:txBody>
          <a:bodyPr/>
          <a:lstStyle/>
          <a:p>
            <a:endParaRPr lang="en-US"/>
          </a:p>
        </p:txBody>
      </p:sp>
      <p:sp>
        <p:nvSpPr>
          <p:cNvPr id="7" name="Picture Placeholder 6">
            <a:extLst>
              <a:ext uri="{FF2B5EF4-FFF2-40B4-BE49-F238E27FC236}">
                <a16:creationId xmlns:a16="http://schemas.microsoft.com/office/drawing/2014/main" id="{D42183F9-F491-518F-3021-2DFA89ACB99B}"/>
              </a:ext>
            </a:extLst>
          </p:cNvPr>
          <p:cNvSpPr>
            <a:spLocks noGrp="1"/>
          </p:cNvSpPr>
          <p:nvPr>
            <p:ph type="pic" sz="quarter" idx="16"/>
          </p:nvPr>
        </p:nvSpPr>
        <p:spPr>
          <a:xfrm>
            <a:off x="5563032" y="3376271"/>
            <a:ext cx="2621944" cy="1973256"/>
          </a:xfrm>
          <a:prstGeom prst="rect">
            <a:avLst/>
          </a:prstGeom>
          <a:ln w="57150">
            <a:solidFill>
              <a:schemeClr val="accent1">
                <a:lumMod val="50000"/>
              </a:schemeClr>
            </a:solidFill>
          </a:ln>
        </p:spPr>
        <p:txBody>
          <a:bodyPr/>
          <a:lstStyle/>
          <a:p>
            <a:endParaRPr lang="en-US"/>
          </a:p>
        </p:txBody>
      </p:sp>
      <p:sp>
        <p:nvSpPr>
          <p:cNvPr id="9" name="Text Placeholder 8">
            <a:extLst>
              <a:ext uri="{FF2B5EF4-FFF2-40B4-BE49-F238E27FC236}">
                <a16:creationId xmlns:a16="http://schemas.microsoft.com/office/drawing/2014/main" id="{E8EEFB21-1CB0-EFB4-1F30-D6C8CDE47FD8}"/>
              </a:ext>
            </a:extLst>
          </p:cNvPr>
          <p:cNvSpPr>
            <a:spLocks noGrp="1"/>
          </p:cNvSpPr>
          <p:nvPr>
            <p:ph type="body" sz="quarter" idx="17"/>
          </p:nvPr>
        </p:nvSpPr>
        <p:spPr>
          <a:xfrm>
            <a:off x="938550" y="2332233"/>
            <a:ext cx="2489200" cy="777982"/>
          </a:xfrm>
          <a:prstGeom prst="rect">
            <a:avLst/>
          </a:prstGeom>
        </p:spPr>
        <p:txBody>
          <a:bodyPr/>
          <a:lstStyle/>
          <a:p>
            <a:pPr lvl="0"/>
            <a:r>
              <a:rPr lang="en-US" dirty="0"/>
              <a:t>Click to edit Master text styles</a:t>
            </a:r>
          </a:p>
        </p:txBody>
      </p:sp>
      <p:sp>
        <p:nvSpPr>
          <p:cNvPr id="10" name="Text Placeholder 8">
            <a:extLst>
              <a:ext uri="{FF2B5EF4-FFF2-40B4-BE49-F238E27FC236}">
                <a16:creationId xmlns:a16="http://schemas.microsoft.com/office/drawing/2014/main" id="{2A9399F9-DF0A-04E5-F583-C2CE5AB7FCC7}"/>
              </a:ext>
            </a:extLst>
          </p:cNvPr>
          <p:cNvSpPr>
            <a:spLocks noGrp="1"/>
          </p:cNvSpPr>
          <p:nvPr>
            <p:ph type="body" sz="quarter" idx="18"/>
          </p:nvPr>
        </p:nvSpPr>
        <p:spPr>
          <a:xfrm>
            <a:off x="2471273" y="5539063"/>
            <a:ext cx="2489200" cy="777982"/>
          </a:xfrm>
          <a:prstGeom prst="rect">
            <a:avLst/>
          </a:prstGeom>
        </p:spPr>
        <p:txBody>
          <a:bodyPr/>
          <a:lstStyle/>
          <a:p>
            <a:pPr lvl="0"/>
            <a:r>
              <a:rPr lang="en-US" dirty="0"/>
              <a:t>Click to edit Master text styles</a:t>
            </a:r>
          </a:p>
        </p:txBody>
      </p:sp>
      <p:sp>
        <p:nvSpPr>
          <p:cNvPr id="11" name="Text Placeholder 8">
            <a:extLst>
              <a:ext uri="{FF2B5EF4-FFF2-40B4-BE49-F238E27FC236}">
                <a16:creationId xmlns:a16="http://schemas.microsoft.com/office/drawing/2014/main" id="{4B78390F-3F33-F5BB-CC4A-6CBC3965164D}"/>
              </a:ext>
            </a:extLst>
          </p:cNvPr>
          <p:cNvSpPr>
            <a:spLocks noGrp="1"/>
          </p:cNvSpPr>
          <p:nvPr>
            <p:ph type="body" sz="quarter" idx="19"/>
          </p:nvPr>
        </p:nvSpPr>
        <p:spPr>
          <a:xfrm>
            <a:off x="4096391" y="2332233"/>
            <a:ext cx="2489200" cy="777982"/>
          </a:xfrm>
          <a:prstGeom prst="rect">
            <a:avLst/>
          </a:prstGeom>
        </p:spPr>
        <p:txBody>
          <a:bodyPr/>
          <a:lstStyle/>
          <a:p>
            <a:pPr lvl="0"/>
            <a:r>
              <a:rPr lang="en-US" dirty="0"/>
              <a:t>Click to edit Master text styles</a:t>
            </a:r>
          </a:p>
        </p:txBody>
      </p:sp>
      <p:sp>
        <p:nvSpPr>
          <p:cNvPr id="12" name="Text Placeholder 8">
            <a:extLst>
              <a:ext uri="{FF2B5EF4-FFF2-40B4-BE49-F238E27FC236}">
                <a16:creationId xmlns:a16="http://schemas.microsoft.com/office/drawing/2014/main" id="{69DDB4F2-89BA-F13D-D8C4-F3BD721A78BB}"/>
              </a:ext>
            </a:extLst>
          </p:cNvPr>
          <p:cNvSpPr>
            <a:spLocks noGrp="1"/>
          </p:cNvSpPr>
          <p:nvPr>
            <p:ph type="body" sz="quarter" idx="20"/>
          </p:nvPr>
        </p:nvSpPr>
        <p:spPr>
          <a:xfrm>
            <a:off x="5629403" y="5539063"/>
            <a:ext cx="2489200" cy="777982"/>
          </a:xfrm>
          <a:prstGeom prst="rect">
            <a:avLst/>
          </a:prstGeom>
        </p:spPr>
        <p:txBody>
          <a:bodyPr/>
          <a:lstStyle/>
          <a:p>
            <a:pPr lvl="0"/>
            <a:r>
              <a:rPr lang="en-US" dirty="0"/>
              <a:t>Click to edit Master text styles</a:t>
            </a:r>
          </a:p>
        </p:txBody>
      </p:sp>
      <p:sp>
        <p:nvSpPr>
          <p:cNvPr id="13" name="Picture Placeholder 6">
            <a:extLst>
              <a:ext uri="{FF2B5EF4-FFF2-40B4-BE49-F238E27FC236}">
                <a16:creationId xmlns:a16="http://schemas.microsoft.com/office/drawing/2014/main" id="{49670C71-2C84-3461-0169-52F010385A98}"/>
              </a:ext>
            </a:extLst>
          </p:cNvPr>
          <p:cNvSpPr>
            <a:spLocks noGrp="1"/>
          </p:cNvSpPr>
          <p:nvPr>
            <p:ph type="pic" sz="quarter" idx="21"/>
          </p:nvPr>
        </p:nvSpPr>
        <p:spPr>
          <a:xfrm>
            <a:off x="7254232" y="143212"/>
            <a:ext cx="2476393" cy="1964060"/>
          </a:xfrm>
          <a:prstGeom prst="rect">
            <a:avLst/>
          </a:prstGeom>
          <a:ln w="57150">
            <a:solidFill>
              <a:schemeClr val="accent1">
                <a:lumMod val="50000"/>
              </a:schemeClr>
            </a:solidFill>
          </a:ln>
        </p:spPr>
        <p:txBody>
          <a:bodyPr/>
          <a:lstStyle/>
          <a:p>
            <a:endParaRPr lang="en-US"/>
          </a:p>
        </p:txBody>
      </p:sp>
      <p:sp>
        <p:nvSpPr>
          <p:cNvPr id="14" name="Text Placeholder 8">
            <a:extLst>
              <a:ext uri="{FF2B5EF4-FFF2-40B4-BE49-F238E27FC236}">
                <a16:creationId xmlns:a16="http://schemas.microsoft.com/office/drawing/2014/main" id="{032FA601-2239-4DBA-AFF0-A5B0F4DDD4D9}"/>
              </a:ext>
            </a:extLst>
          </p:cNvPr>
          <p:cNvSpPr>
            <a:spLocks noGrp="1"/>
          </p:cNvSpPr>
          <p:nvPr>
            <p:ph type="body" sz="quarter" idx="22"/>
          </p:nvPr>
        </p:nvSpPr>
        <p:spPr>
          <a:xfrm>
            <a:off x="7261044" y="2332232"/>
            <a:ext cx="2489200" cy="777982"/>
          </a:xfrm>
          <a:prstGeom prst="rect">
            <a:avLst/>
          </a:prstGeom>
        </p:spPr>
        <p:txBody>
          <a:bodyPr/>
          <a:lstStyle/>
          <a:p>
            <a:pPr lvl="0"/>
            <a:r>
              <a:rPr lang="en-US" dirty="0"/>
              <a:t>Click to edit Master text styles</a:t>
            </a:r>
          </a:p>
        </p:txBody>
      </p:sp>
      <p:sp>
        <p:nvSpPr>
          <p:cNvPr id="15" name="Picture Placeholder 6">
            <a:extLst>
              <a:ext uri="{FF2B5EF4-FFF2-40B4-BE49-F238E27FC236}">
                <a16:creationId xmlns:a16="http://schemas.microsoft.com/office/drawing/2014/main" id="{23F2BA97-64B9-F278-9E6C-527ABC7D2D86}"/>
              </a:ext>
            </a:extLst>
          </p:cNvPr>
          <p:cNvSpPr>
            <a:spLocks noGrp="1"/>
          </p:cNvSpPr>
          <p:nvPr>
            <p:ph type="pic" sz="quarter" idx="23"/>
          </p:nvPr>
        </p:nvSpPr>
        <p:spPr>
          <a:xfrm>
            <a:off x="8787533" y="3376271"/>
            <a:ext cx="2476393" cy="1964060"/>
          </a:xfrm>
          <a:prstGeom prst="rect">
            <a:avLst/>
          </a:prstGeom>
          <a:ln w="57150">
            <a:solidFill>
              <a:schemeClr val="accent1">
                <a:lumMod val="50000"/>
              </a:schemeClr>
            </a:solidFill>
          </a:ln>
        </p:spPr>
        <p:txBody>
          <a:bodyPr/>
          <a:lstStyle/>
          <a:p>
            <a:endParaRPr lang="en-US"/>
          </a:p>
        </p:txBody>
      </p:sp>
      <p:sp>
        <p:nvSpPr>
          <p:cNvPr id="16" name="Text Placeholder 8">
            <a:extLst>
              <a:ext uri="{FF2B5EF4-FFF2-40B4-BE49-F238E27FC236}">
                <a16:creationId xmlns:a16="http://schemas.microsoft.com/office/drawing/2014/main" id="{1428070A-4686-9ECD-D89F-9D4821229FC1}"/>
              </a:ext>
            </a:extLst>
          </p:cNvPr>
          <p:cNvSpPr>
            <a:spLocks noGrp="1"/>
          </p:cNvSpPr>
          <p:nvPr>
            <p:ph type="body" sz="quarter" idx="24"/>
          </p:nvPr>
        </p:nvSpPr>
        <p:spPr>
          <a:xfrm>
            <a:off x="8794345" y="5565291"/>
            <a:ext cx="2489200" cy="777982"/>
          </a:xfrm>
          <a:prstGeom prst="rect">
            <a:avLst/>
          </a:prstGeom>
        </p:spPr>
        <p:txBody>
          <a:bodyPr/>
          <a:lstStyle/>
          <a:p>
            <a:pPr lvl="0"/>
            <a:r>
              <a:rPr lang="en-US" dirty="0"/>
              <a:t>Click to edit Master text styles</a:t>
            </a:r>
          </a:p>
        </p:txBody>
      </p:sp>
      <p:sp>
        <p:nvSpPr>
          <p:cNvPr id="2" name="TextBox 1">
            <a:extLst>
              <a:ext uri="{FF2B5EF4-FFF2-40B4-BE49-F238E27FC236}">
                <a16:creationId xmlns:a16="http://schemas.microsoft.com/office/drawing/2014/main" id="{E3CE619B-43F3-1F94-3BAE-83A8FC26C2FB}"/>
              </a:ext>
            </a:extLst>
          </p:cNvPr>
          <p:cNvSpPr txBox="1"/>
          <p:nvPr userDrawn="1"/>
        </p:nvSpPr>
        <p:spPr>
          <a:xfrm>
            <a:off x="11907874" y="932897"/>
            <a:ext cx="419199" cy="4782656"/>
          </a:xfrm>
          <a:prstGeom prst="rect">
            <a:avLst/>
          </a:prstGeom>
          <a:noFill/>
        </p:spPr>
        <p:txBody>
          <a:bodyPr wrap="square">
            <a:spAutoFit/>
          </a:bodyPr>
          <a:lstStyle/>
          <a:p>
            <a:pPr marL="0" marR="0" algn="ctr">
              <a:lnSpc>
                <a:spcPct val="107000"/>
              </a:lnSpc>
              <a:spcBef>
                <a:spcPts val="0"/>
              </a:spcBef>
              <a:spcAft>
                <a:spcPts val="800"/>
              </a:spcAft>
            </a:pPr>
            <a:r>
              <a:rPr lang="en-US" sz="2800" b="1" dirty="0">
                <a:effectLst/>
                <a:latin typeface="Open Sans" panose="020B0606030504020204" pitchFamily="34" charset="0"/>
                <a:ea typeface="Open Sans" panose="020B0606030504020204" pitchFamily="34" charset="0"/>
                <a:cs typeface="Open Sans" panose="020B0606030504020204" pitchFamily="34" charset="0"/>
              </a:rPr>
              <a:t>FIELD </a:t>
            </a:r>
          </a:p>
          <a:p>
            <a:pPr marL="0" marR="0" algn="ctr">
              <a:lnSpc>
                <a:spcPct val="107000"/>
              </a:lnSpc>
              <a:spcBef>
                <a:spcPts val="0"/>
              </a:spcBef>
              <a:spcAft>
                <a:spcPts val="800"/>
              </a:spcAft>
            </a:pPr>
            <a:r>
              <a:rPr lang="en-US" sz="2800" b="1" dirty="0">
                <a:latin typeface="Open Sans" panose="020B0606030504020204" pitchFamily="34" charset="0"/>
                <a:ea typeface="Open Sans" panose="020B0606030504020204" pitchFamily="34" charset="0"/>
                <a:cs typeface="Open Sans" panose="020B0606030504020204" pitchFamily="34" charset="0"/>
              </a:rPr>
              <a:t>TRIPS</a:t>
            </a:r>
            <a:endParaRPr lang="en-US" sz="2000" b="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4131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XERS AND SOCIAL EVENTS">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795EDFE4-D4F0-8517-F33F-CD7F258D06E3}"/>
              </a:ext>
            </a:extLst>
          </p:cNvPr>
          <p:cNvSpPr>
            <a:spLocks noGrp="1"/>
          </p:cNvSpPr>
          <p:nvPr>
            <p:ph type="pic" sz="quarter" idx="15"/>
          </p:nvPr>
        </p:nvSpPr>
        <p:spPr>
          <a:xfrm>
            <a:off x="7683225" y="2626783"/>
            <a:ext cx="2594102" cy="1798637"/>
          </a:xfrm>
          <a:prstGeom prst="rect">
            <a:avLst/>
          </a:prstGeom>
          <a:ln w="57150">
            <a:solidFill>
              <a:schemeClr val="accent1">
                <a:lumMod val="50000"/>
              </a:schemeClr>
            </a:solidFill>
          </a:ln>
        </p:spPr>
        <p:txBody>
          <a:bodyPr/>
          <a:lstStyle/>
          <a:p>
            <a:endParaRPr lang="en-US"/>
          </a:p>
        </p:txBody>
      </p:sp>
      <p:sp>
        <p:nvSpPr>
          <p:cNvPr id="4" name="TextBox 3">
            <a:extLst>
              <a:ext uri="{FF2B5EF4-FFF2-40B4-BE49-F238E27FC236}">
                <a16:creationId xmlns:a16="http://schemas.microsoft.com/office/drawing/2014/main" id="{D5D57E73-18AD-D517-A2E0-969C80D7DC50}"/>
              </a:ext>
            </a:extLst>
          </p:cNvPr>
          <p:cNvSpPr txBox="1"/>
          <p:nvPr userDrawn="1"/>
        </p:nvSpPr>
        <p:spPr>
          <a:xfrm>
            <a:off x="20204" y="5911861"/>
            <a:ext cx="12399963" cy="523220"/>
          </a:xfrm>
          <a:prstGeom prst="rect">
            <a:avLst/>
          </a:prstGeom>
          <a:noFill/>
        </p:spPr>
        <p:txBody>
          <a:bodyPr wrap="square">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MIXERS &amp; SOCIAL EVENTS</a:t>
            </a:r>
          </a:p>
        </p:txBody>
      </p:sp>
      <p:sp>
        <p:nvSpPr>
          <p:cNvPr id="5" name="Picture Placeholder 6">
            <a:extLst>
              <a:ext uri="{FF2B5EF4-FFF2-40B4-BE49-F238E27FC236}">
                <a16:creationId xmlns:a16="http://schemas.microsoft.com/office/drawing/2014/main" id="{C9BCA570-71BA-A179-712D-1F41A8752743}"/>
              </a:ext>
            </a:extLst>
          </p:cNvPr>
          <p:cNvSpPr>
            <a:spLocks noGrp="1"/>
          </p:cNvSpPr>
          <p:nvPr>
            <p:ph type="pic" sz="quarter" idx="10"/>
          </p:nvPr>
        </p:nvSpPr>
        <p:spPr>
          <a:xfrm>
            <a:off x="4933656" y="2396304"/>
            <a:ext cx="2517959" cy="1029830"/>
          </a:xfrm>
          <a:prstGeom prst="rect">
            <a:avLst/>
          </a:prstGeom>
          <a:ln w="57150">
            <a:solidFill>
              <a:schemeClr val="accent1">
                <a:lumMod val="50000"/>
              </a:schemeClr>
            </a:solidFill>
          </a:ln>
        </p:spPr>
        <p:txBody>
          <a:bodyPr/>
          <a:lstStyle/>
          <a:p>
            <a:endParaRPr lang="en-US"/>
          </a:p>
        </p:txBody>
      </p:sp>
      <p:sp>
        <p:nvSpPr>
          <p:cNvPr id="6" name="Picture Placeholder 6">
            <a:extLst>
              <a:ext uri="{FF2B5EF4-FFF2-40B4-BE49-F238E27FC236}">
                <a16:creationId xmlns:a16="http://schemas.microsoft.com/office/drawing/2014/main" id="{781CDDB6-D32A-C59E-0DFD-7BBFB8E0F268}"/>
              </a:ext>
            </a:extLst>
          </p:cNvPr>
          <p:cNvSpPr>
            <a:spLocks noGrp="1"/>
          </p:cNvSpPr>
          <p:nvPr>
            <p:ph type="pic" sz="quarter" idx="11"/>
          </p:nvPr>
        </p:nvSpPr>
        <p:spPr>
          <a:xfrm>
            <a:off x="3904610" y="4430835"/>
            <a:ext cx="1823282" cy="1399765"/>
          </a:xfrm>
          <a:prstGeom prst="rect">
            <a:avLst/>
          </a:prstGeom>
          <a:ln w="57150">
            <a:solidFill>
              <a:schemeClr val="accent1">
                <a:lumMod val="50000"/>
              </a:schemeClr>
            </a:solidFill>
          </a:ln>
        </p:spPr>
        <p:txBody>
          <a:bodyPr/>
          <a:lstStyle/>
          <a:p>
            <a:endParaRPr lang="en-US"/>
          </a:p>
        </p:txBody>
      </p:sp>
      <p:sp>
        <p:nvSpPr>
          <p:cNvPr id="7" name="Picture Placeholder 6">
            <a:extLst>
              <a:ext uri="{FF2B5EF4-FFF2-40B4-BE49-F238E27FC236}">
                <a16:creationId xmlns:a16="http://schemas.microsoft.com/office/drawing/2014/main" id="{83D3408E-8597-73DA-60AE-B75321840797}"/>
              </a:ext>
            </a:extLst>
          </p:cNvPr>
          <p:cNvSpPr>
            <a:spLocks noGrp="1"/>
          </p:cNvSpPr>
          <p:nvPr>
            <p:ph type="pic" sz="quarter" idx="12"/>
          </p:nvPr>
        </p:nvSpPr>
        <p:spPr>
          <a:xfrm>
            <a:off x="5853013" y="3559310"/>
            <a:ext cx="1619788" cy="1957912"/>
          </a:xfrm>
          <a:prstGeom prst="rect">
            <a:avLst/>
          </a:prstGeom>
          <a:ln w="57150">
            <a:solidFill>
              <a:schemeClr val="accent1">
                <a:lumMod val="50000"/>
              </a:schemeClr>
            </a:solidFill>
          </a:ln>
        </p:spPr>
        <p:txBody>
          <a:bodyPr/>
          <a:lstStyle/>
          <a:p>
            <a:endParaRPr lang="en-US" dirty="0"/>
          </a:p>
        </p:txBody>
      </p:sp>
      <p:sp>
        <p:nvSpPr>
          <p:cNvPr id="8" name="Picture Placeholder 6">
            <a:extLst>
              <a:ext uri="{FF2B5EF4-FFF2-40B4-BE49-F238E27FC236}">
                <a16:creationId xmlns:a16="http://schemas.microsoft.com/office/drawing/2014/main" id="{EAB5EE34-BD06-2B26-FFF4-998F8D9AC2B0}"/>
              </a:ext>
            </a:extLst>
          </p:cNvPr>
          <p:cNvSpPr>
            <a:spLocks noGrp="1"/>
          </p:cNvSpPr>
          <p:nvPr>
            <p:ph type="pic" sz="quarter" idx="13"/>
          </p:nvPr>
        </p:nvSpPr>
        <p:spPr>
          <a:xfrm>
            <a:off x="8758202" y="4768965"/>
            <a:ext cx="2985987" cy="1399764"/>
          </a:xfrm>
          <a:prstGeom prst="rect">
            <a:avLst/>
          </a:prstGeom>
          <a:ln w="57150">
            <a:solidFill>
              <a:schemeClr val="accent1">
                <a:lumMod val="50000"/>
              </a:schemeClr>
            </a:solidFill>
          </a:ln>
        </p:spPr>
        <p:txBody>
          <a:bodyPr/>
          <a:lstStyle/>
          <a:p>
            <a:endParaRPr lang="en-US"/>
          </a:p>
        </p:txBody>
      </p:sp>
      <p:sp>
        <p:nvSpPr>
          <p:cNvPr id="9" name="Picture Placeholder 6">
            <a:extLst>
              <a:ext uri="{FF2B5EF4-FFF2-40B4-BE49-F238E27FC236}">
                <a16:creationId xmlns:a16="http://schemas.microsoft.com/office/drawing/2014/main" id="{DCD34A3C-398C-6065-AB67-E5ECB1A8D5DD}"/>
              </a:ext>
            </a:extLst>
          </p:cNvPr>
          <p:cNvSpPr>
            <a:spLocks noGrp="1"/>
          </p:cNvSpPr>
          <p:nvPr>
            <p:ph type="pic" sz="quarter" idx="14"/>
          </p:nvPr>
        </p:nvSpPr>
        <p:spPr>
          <a:xfrm>
            <a:off x="6770670" y="752874"/>
            <a:ext cx="2624588" cy="1460216"/>
          </a:xfrm>
          <a:prstGeom prst="rect">
            <a:avLst/>
          </a:prstGeom>
          <a:ln w="57150">
            <a:solidFill>
              <a:schemeClr val="accent1">
                <a:lumMod val="50000"/>
              </a:schemeClr>
            </a:solidFill>
          </a:ln>
        </p:spPr>
        <p:txBody>
          <a:bodyPr/>
          <a:lstStyle/>
          <a:p>
            <a:endParaRPr lang="en-US" dirty="0"/>
          </a:p>
        </p:txBody>
      </p:sp>
      <p:sp>
        <p:nvSpPr>
          <p:cNvPr id="12" name="Picture Placeholder 6">
            <a:extLst>
              <a:ext uri="{FF2B5EF4-FFF2-40B4-BE49-F238E27FC236}">
                <a16:creationId xmlns:a16="http://schemas.microsoft.com/office/drawing/2014/main" id="{56BE750D-6F1F-A18A-10A3-D050441E317A}"/>
              </a:ext>
            </a:extLst>
          </p:cNvPr>
          <p:cNvSpPr>
            <a:spLocks noGrp="1"/>
          </p:cNvSpPr>
          <p:nvPr>
            <p:ph type="pic" sz="quarter" idx="21"/>
          </p:nvPr>
        </p:nvSpPr>
        <p:spPr>
          <a:xfrm>
            <a:off x="455280" y="414453"/>
            <a:ext cx="4011677" cy="2431489"/>
          </a:xfrm>
          <a:prstGeom prst="rect">
            <a:avLst/>
          </a:prstGeom>
          <a:ln w="57150">
            <a:solidFill>
              <a:schemeClr val="accent1">
                <a:lumMod val="50000"/>
              </a:schemeClr>
            </a:solidFill>
          </a:ln>
        </p:spPr>
        <p:txBody>
          <a:bodyPr/>
          <a:lstStyle/>
          <a:p>
            <a:endParaRPr lang="en-US" dirty="0"/>
          </a:p>
        </p:txBody>
      </p:sp>
      <p:sp>
        <p:nvSpPr>
          <p:cNvPr id="13" name="Picture Placeholder 6">
            <a:extLst>
              <a:ext uri="{FF2B5EF4-FFF2-40B4-BE49-F238E27FC236}">
                <a16:creationId xmlns:a16="http://schemas.microsoft.com/office/drawing/2014/main" id="{5B32D3EF-0AB0-0261-4151-6CEB059E7652}"/>
              </a:ext>
            </a:extLst>
          </p:cNvPr>
          <p:cNvSpPr>
            <a:spLocks noGrp="1"/>
          </p:cNvSpPr>
          <p:nvPr>
            <p:ph type="pic" sz="quarter" idx="22"/>
          </p:nvPr>
        </p:nvSpPr>
        <p:spPr>
          <a:xfrm>
            <a:off x="9581261" y="414453"/>
            <a:ext cx="2487699" cy="1798637"/>
          </a:xfrm>
          <a:prstGeom prst="rect">
            <a:avLst/>
          </a:prstGeom>
          <a:ln w="57150">
            <a:solidFill>
              <a:schemeClr val="accent1">
                <a:lumMod val="50000"/>
              </a:schemeClr>
            </a:solidFill>
          </a:ln>
        </p:spPr>
        <p:txBody>
          <a:bodyPr/>
          <a:lstStyle/>
          <a:p>
            <a:endParaRPr lang="en-US"/>
          </a:p>
        </p:txBody>
      </p:sp>
      <p:sp>
        <p:nvSpPr>
          <p:cNvPr id="14" name="Picture Placeholder 6">
            <a:extLst>
              <a:ext uri="{FF2B5EF4-FFF2-40B4-BE49-F238E27FC236}">
                <a16:creationId xmlns:a16="http://schemas.microsoft.com/office/drawing/2014/main" id="{ED73E419-2845-4E2E-7305-B289F641A78E}"/>
              </a:ext>
            </a:extLst>
          </p:cNvPr>
          <p:cNvSpPr>
            <a:spLocks noGrp="1"/>
          </p:cNvSpPr>
          <p:nvPr>
            <p:ph type="pic" sz="quarter" idx="23"/>
          </p:nvPr>
        </p:nvSpPr>
        <p:spPr>
          <a:xfrm>
            <a:off x="4730562" y="586394"/>
            <a:ext cx="1823282" cy="1399765"/>
          </a:xfrm>
          <a:prstGeom prst="rect">
            <a:avLst/>
          </a:prstGeom>
          <a:ln w="57150">
            <a:solidFill>
              <a:schemeClr val="accent1">
                <a:lumMod val="50000"/>
              </a:schemeClr>
            </a:solidFill>
          </a:ln>
        </p:spPr>
        <p:txBody>
          <a:bodyPr/>
          <a:lstStyle/>
          <a:p>
            <a:endParaRPr lang="en-US"/>
          </a:p>
        </p:txBody>
      </p:sp>
      <p:sp>
        <p:nvSpPr>
          <p:cNvPr id="15" name="Picture Placeholder 6">
            <a:extLst>
              <a:ext uri="{FF2B5EF4-FFF2-40B4-BE49-F238E27FC236}">
                <a16:creationId xmlns:a16="http://schemas.microsoft.com/office/drawing/2014/main" id="{65303DB8-288A-068C-F390-F683D5C43139}"/>
              </a:ext>
            </a:extLst>
          </p:cNvPr>
          <p:cNvSpPr>
            <a:spLocks noGrp="1"/>
          </p:cNvSpPr>
          <p:nvPr>
            <p:ph type="pic" sz="quarter" idx="24"/>
          </p:nvPr>
        </p:nvSpPr>
        <p:spPr>
          <a:xfrm>
            <a:off x="528674" y="4516798"/>
            <a:ext cx="3113088" cy="1798637"/>
          </a:xfrm>
          <a:prstGeom prst="rect">
            <a:avLst/>
          </a:prstGeom>
          <a:ln w="57150">
            <a:solidFill>
              <a:schemeClr val="accent1">
                <a:lumMod val="50000"/>
              </a:schemeClr>
            </a:solidFill>
          </a:ln>
        </p:spPr>
        <p:txBody>
          <a:bodyPr/>
          <a:lstStyle/>
          <a:p>
            <a:endParaRPr lang="en-US"/>
          </a:p>
        </p:txBody>
      </p:sp>
      <p:sp>
        <p:nvSpPr>
          <p:cNvPr id="16" name="Picture Placeholder 6">
            <a:extLst>
              <a:ext uri="{FF2B5EF4-FFF2-40B4-BE49-F238E27FC236}">
                <a16:creationId xmlns:a16="http://schemas.microsoft.com/office/drawing/2014/main" id="{A37148A5-BB71-EF13-06D7-4A2DD1CD4468}"/>
              </a:ext>
            </a:extLst>
          </p:cNvPr>
          <p:cNvSpPr>
            <a:spLocks noGrp="1"/>
          </p:cNvSpPr>
          <p:nvPr>
            <p:ph type="pic" sz="quarter" idx="25"/>
          </p:nvPr>
        </p:nvSpPr>
        <p:spPr>
          <a:xfrm>
            <a:off x="3227893" y="3086694"/>
            <a:ext cx="1474153" cy="1154311"/>
          </a:xfrm>
          <a:prstGeom prst="rect">
            <a:avLst/>
          </a:prstGeom>
          <a:ln w="57150">
            <a:solidFill>
              <a:schemeClr val="accent1">
                <a:lumMod val="50000"/>
              </a:schemeClr>
            </a:solidFill>
          </a:ln>
        </p:spPr>
        <p:txBody>
          <a:bodyPr/>
          <a:lstStyle/>
          <a:p>
            <a:endParaRPr lang="en-US"/>
          </a:p>
        </p:txBody>
      </p:sp>
      <p:sp>
        <p:nvSpPr>
          <p:cNvPr id="17" name="Picture Placeholder 6">
            <a:extLst>
              <a:ext uri="{FF2B5EF4-FFF2-40B4-BE49-F238E27FC236}">
                <a16:creationId xmlns:a16="http://schemas.microsoft.com/office/drawing/2014/main" id="{40C8BB5E-E91D-43F2-5C45-F5DD5BE0BF1E}"/>
              </a:ext>
            </a:extLst>
          </p:cNvPr>
          <p:cNvSpPr>
            <a:spLocks noGrp="1"/>
          </p:cNvSpPr>
          <p:nvPr>
            <p:ph type="pic" sz="quarter" idx="26"/>
          </p:nvPr>
        </p:nvSpPr>
        <p:spPr>
          <a:xfrm>
            <a:off x="452934" y="3171930"/>
            <a:ext cx="2517959" cy="1029830"/>
          </a:xfrm>
          <a:prstGeom prst="rect">
            <a:avLst/>
          </a:prstGeom>
          <a:ln w="57150">
            <a:solidFill>
              <a:schemeClr val="accent1">
                <a:lumMod val="50000"/>
              </a:schemeClr>
            </a:solidFill>
          </a:ln>
        </p:spPr>
        <p:txBody>
          <a:bodyPr/>
          <a:lstStyle/>
          <a:p>
            <a:endParaRPr lang="en-US"/>
          </a:p>
        </p:txBody>
      </p:sp>
      <p:sp>
        <p:nvSpPr>
          <p:cNvPr id="18" name="Picture Placeholder 6">
            <a:extLst>
              <a:ext uri="{FF2B5EF4-FFF2-40B4-BE49-F238E27FC236}">
                <a16:creationId xmlns:a16="http://schemas.microsoft.com/office/drawing/2014/main" id="{BA522692-71E1-0BF5-E85A-964D5EDEA2FF}"/>
              </a:ext>
            </a:extLst>
          </p:cNvPr>
          <p:cNvSpPr>
            <a:spLocks noGrp="1"/>
          </p:cNvSpPr>
          <p:nvPr>
            <p:ph type="pic" sz="quarter" idx="27"/>
          </p:nvPr>
        </p:nvSpPr>
        <p:spPr>
          <a:xfrm>
            <a:off x="10512416" y="2629197"/>
            <a:ext cx="1619788" cy="1957912"/>
          </a:xfrm>
          <a:prstGeom prst="rect">
            <a:avLst/>
          </a:prstGeom>
          <a:ln w="57150">
            <a:solidFill>
              <a:schemeClr val="accent1">
                <a:lumMod val="50000"/>
              </a:schemeClr>
            </a:solidFill>
          </a:ln>
        </p:spPr>
        <p:txBody>
          <a:bodyPr/>
          <a:lstStyle/>
          <a:p>
            <a:endParaRPr lang="en-US" dirty="0"/>
          </a:p>
        </p:txBody>
      </p:sp>
    </p:spTree>
    <p:extLst>
      <p:ext uri="{BB962C8B-B14F-4D97-AF65-F5344CB8AC3E}">
        <p14:creationId xmlns:p14="http://schemas.microsoft.com/office/powerpoint/2010/main" val="2127574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ROTARY FAMI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B23399-B039-E1DE-46B6-D884B8549620}"/>
              </a:ext>
            </a:extLst>
          </p:cNvPr>
          <p:cNvSpPr txBox="1"/>
          <p:nvPr userDrawn="1"/>
        </p:nvSpPr>
        <p:spPr>
          <a:xfrm>
            <a:off x="5254758" y="2631727"/>
            <a:ext cx="1890445" cy="1384995"/>
          </a:xfrm>
          <a:prstGeom prst="rect">
            <a:avLst/>
          </a:prstGeom>
          <a:noFill/>
        </p:spPr>
        <p:txBody>
          <a:bodyPr wrap="square">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ONE ROTARY FAMILY</a:t>
            </a:r>
          </a:p>
        </p:txBody>
      </p:sp>
      <p:sp>
        <p:nvSpPr>
          <p:cNvPr id="4" name="Picture Placeholder 6">
            <a:extLst>
              <a:ext uri="{FF2B5EF4-FFF2-40B4-BE49-F238E27FC236}">
                <a16:creationId xmlns:a16="http://schemas.microsoft.com/office/drawing/2014/main" id="{73535895-7190-40C0-591C-5417491671B3}"/>
              </a:ext>
            </a:extLst>
          </p:cNvPr>
          <p:cNvSpPr>
            <a:spLocks noGrp="1"/>
          </p:cNvSpPr>
          <p:nvPr>
            <p:ph type="pic" sz="quarter" idx="21"/>
          </p:nvPr>
        </p:nvSpPr>
        <p:spPr>
          <a:xfrm>
            <a:off x="455278" y="394178"/>
            <a:ext cx="4526742" cy="2729440"/>
          </a:xfrm>
          <a:prstGeom prst="rect">
            <a:avLst/>
          </a:prstGeom>
          <a:ln w="57150">
            <a:solidFill>
              <a:schemeClr val="accent1">
                <a:lumMod val="50000"/>
              </a:schemeClr>
            </a:solidFill>
          </a:ln>
        </p:spPr>
        <p:txBody>
          <a:bodyPr/>
          <a:lstStyle/>
          <a:p>
            <a:endParaRPr lang="en-US" dirty="0"/>
          </a:p>
        </p:txBody>
      </p:sp>
      <p:sp>
        <p:nvSpPr>
          <p:cNvPr id="5" name="Picture Placeholder 6">
            <a:extLst>
              <a:ext uri="{FF2B5EF4-FFF2-40B4-BE49-F238E27FC236}">
                <a16:creationId xmlns:a16="http://schemas.microsoft.com/office/drawing/2014/main" id="{8EDCC72F-4998-CF3F-2849-482F4756C247}"/>
              </a:ext>
            </a:extLst>
          </p:cNvPr>
          <p:cNvSpPr>
            <a:spLocks noGrp="1"/>
          </p:cNvSpPr>
          <p:nvPr>
            <p:ph type="pic" sz="quarter" idx="22"/>
          </p:nvPr>
        </p:nvSpPr>
        <p:spPr>
          <a:xfrm>
            <a:off x="7417943" y="3324224"/>
            <a:ext cx="4526742" cy="2729440"/>
          </a:xfrm>
          <a:prstGeom prst="rect">
            <a:avLst/>
          </a:prstGeom>
          <a:ln w="57150">
            <a:solidFill>
              <a:schemeClr val="accent1">
                <a:lumMod val="50000"/>
              </a:schemeClr>
            </a:solidFill>
          </a:ln>
        </p:spPr>
        <p:txBody>
          <a:bodyPr/>
          <a:lstStyle/>
          <a:p>
            <a:endParaRPr lang="en-US" dirty="0"/>
          </a:p>
        </p:txBody>
      </p:sp>
      <p:sp>
        <p:nvSpPr>
          <p:cNvPr id="6" name="Picture Placeholder 6">
            <a:extLst>
              <a:ext uri="{FF2B5EF4-FFF2-40B4-BE49-F238E27FC236}">
                <a16:creationId xmlns:a16="http://schemas.microsoft.com/office/drawing/2014/main" id="{3E87EE8A-0955-72FD-72DA-E828716C75C9}"/>
              </a:ext>
            </a:extLst>
          </p:cNvPr>
          <p:cNvSpPr>
            <a:spLocks noGrp="1"/>
          </p:cNvSpPr>
          <p:nvPr>
            <p:ph type="pic" sz="quarter" idx="23"/>
          </p:nvPr>
        </p:nvSpPr>
        <p:spPr>
          <a:xfrm>
            <a:off x="455276" y="3324224"/>
            <a:ext cx="4526742" cy="2729440"/>
          </a:xfrm>
          <a:prstGeom prst="rect">
            <a:avLst/>
          </a:prstGeom>
          <a:ln w="57150">
            <a:solidFill>
              <a:schemeClr val="accent1">
                <a:lumMod val="50000"/>
              </a:schemeClr>
            </a:solidFill>
          </a:ln>
        </p:spPr>
        <p:txBody>
          <a:bodyPr/>
          <a:lstStyle/>
          <a:p>
            <a:endParaRPr lang="en-US" dirty="0"/>
          </a:p>
        </p:txBody>
      </p:sp>
      <p:sp>
        <p:nvSpPr>
          <p:cNvPr id="7" name="Picture Placeholder 6">
            <a:extLst>
              <a:ext uri="{FF2B5EF4-FFF2-40B4-BE49-F238E27FC236}">
                <a16:creationId xmlns:a16="http://schemas.microsoft.com/office/drawing/2014/main" id="{ABFB984A-CF96-E2F3-A629-40F1E163EDC0}"/>
              </a:ext>
            </a:extLst>
          </p:cNvPr>
          <p:cNvSpPr>
            <a:spLocks noGrp="1"/>
          </p:cNvSpPr>
          <p:nvPr>
            <p:ph type="pic" sz="quarter" idx="24"/>
          </p:nvPr>
        </p:nvSpPr>
        <p:spPr>
          <a:xfrm>
            <a:off x="7417943" y="394178"/>
            <a:ext cx="4526742" cy="2729440"/>
          </a:xfrm>
          <a:prstGeom prst="rect">
            <a:avLst/>
          </a:prstGeom>
          <a:ln w="57150">
            <a:solidFill>
              <a:schemeClr val="accent1">
                <a:lumMod val="50000"/>
              </a:schemeClr>
            </a:solidFill>
          </a:ln>
        </p:spPr>
        <p:txBody>
          <a:bodyPr/>
          <a:lstStyle/>
          <a:p>
            <a:endParaRPr lang="en-US" dirty="0"/>
          </a:p>
        </p:txBody>
      </p:sp>
    </p:spTree>
    <p:extLst>
      <p:ext uri="{BB962C8B-B14F-4D97-AF65-F5344CB8AC3E}">
        <p14:creationId xmlns:p14="http://schemas.microsoft.com/office/powerpoint/2010/main" val="220009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OPLE OF ACTION">
    <p:spTree>
      <p:nvGrpSpPr>
        <p:cNvPr id="1" name=""/>
        <p:cNvGrpSpPr/>
        <p:nvPr/>
      </p:nvGrpSpPr>
      <p:grpSpPr>
        <a:xfrm>
          <a:off x="0" y="0"/>
          <a:ext cx="0" cy="0"/>
          <a:chOff x="0" y="0"/>
          <a:chExt cx="0" cy="0"/>
        </a:xfrm>
      </p:grpSpPr>
      <p:pic>
        <p:nvPicPr>
          <p:cNvPr id="3" name="Picture 2" descr="No photo description available.">
            <a:extLst>
              <a:ext uri="{FF2B5EF4-FFF2-40B4-BE49-F238E27FC236}">
                <a16:creationId xmlns:a16="http://schemas.microsoft.com/office/drawing/2014/main" id="{17FA3E10-2C3D-7571-2B87-92AD1B6F7D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59214" y="3462798"/>
            <a:ext cx="3657600" cy="2296631"/>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EEA528-FDF4-0452-80C6-D0DAD54B349D}"/>
              </a:ext>
            </a:extLst>
          </p:cNvPr>
          <p:cNvSpPr txBox="1"/>
          <p:nvPr userDrawn="1"/>
        </p:nvSpPr>
        <p:spPr>
          <a:xfrm>
            <a:off x="302964" y="5759429"/>
            <a:ext cx="11793672" cy="830997"/>
          </a:xfrm>
          <a:prstGeom prst="rect">
            <a:avLst/>
          </a:prstGeom>
          <a:noFill/>
        </p:spPr>
        <p:txBody>
          <a:bodyPr wrap="square">
            <a:sp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Every minute of every day, we feed, we house, we vaccinate, educate, advocate, comfort and provide a variety of services.</a:t>
            </a:r>
          </a:p>
        </p:txBody>
      </p:sp>
      <p:pic>
        <p:nvPicPr>
          <p:cNvPr id="5" name="Picture 2" descr="Welcome | Rotary District 5390">
            <a:extLst>
              <a:ext uri="{FF2B5EF4-FFF2-40B4-BE49-F238E27FC236}">
                <a16:creationId xmlns:a16="http://schemas.microsoft.com/office/drawing/2014/main" id="{115DA3BD-6B54-D261-BA61-89BA093D3E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21163" y="184740"/>
            <a:ext cx="3532147" cy="77285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7B8C79A-79C4-9441-A3DC-08D07BF01052}"/>
              </a:ext>
            </a:extLst>
          </p:cNvPr>
          <p:cNvGrpSpPr/>
          <p:nvPr userDrawn="1"/>
        </p:nvGrpSpPr>
        <p:grpSpPr>
          <a:xfrm>
            <a:off x="479393" y="325337"/>
            <a:ext cx="3657600" cy="4943876"/>
            <a:chOff x="196832" y="415185"/>
            <a:chExt cx="3657600" cy="4943876"/>
          </a:xfrm>
        </p:grpSpPr>
        <p:pic>
          <p:nvPicPr>
            <p:cNvPr id="7" name="Picture 6">
              <a:extLst>
                <a:ext uri="{FF2B5EF4-FFF2-40B4-BE49-F238E27FC236}">
                  <a16:creationId xmlns:a16="http://schemas.microsoft.com/office/drawing/2014/main" id="{98DF2FF3-8478-53A1-2EE0-945F50CCD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32" y="415185"/>
              <a:ext cx="3657600" cy="2276754"/>
            </a:xfrm>
            <a:prstGeom prst="rect">
              <a:avLst/>
            </a:prstGeom>
            <a:ln w="57150">
              <a:solidFill>
                <a:schemeClr val="accent1">
                  <a:lumMod val="50000"/>
                </a:schemeClr>
              </a:solidFill>
            </a:ln>
          </p:spPr>
        </p:pic>
        <p:pic>
          <p:nvPicPr>
            <p:cNvPr id="8" name="Picture 7">
              <a:extLst>
                <a:ext uri="{FF2B5EF4-FFF2-40B4-BE49-F238E27FC236}">
                  <a16:creationId xmlns:a16="http://schemas.microsoft.com/office/drawing/2014/main" id="{F5007CB2-A976-9645-9192-CF4724E938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832" y="2714015"/>
              <a:ext cx="3657600" cy="2645046"/>
            </a:xfrm>
            <a:prstGeom prst="rect">
              <a:avLst/>
            </a:prstGeom>
            <a:ln w="57150">
              <a:solidFill>
                <a:schemeClr val="accent1">
                  <a:lumMod val="50000"/>
                </a:schemeClr>
              </a:solidFill>
            </a:ln>
          </p:spPr>
        </p:pic>
      </p:grpSp>
      <p:grpSp>
        <p:nvGrpSpPr>
          <p:cNvPr id="9" name="Group 8">
            <a:extLst>
              <a:ext uri="{FF2B5EF4-FFF2-40B4-BE49-F238E27FC236}">
                <a16:creationId xmlns:a16="http://schemas.microsoft.com/office/drawing/2014/main" id="{FAB5134F-441E-F9E7-0E9C-1AC8AFDF2349}"/>
              </a:ext>
            </a:extLst>
          </p:cNvPr>
          <p:cNvGrpSpPr/>
          <p:nvPr userDrawn="1"/>
        </p:nvGrpSpPr>
        <p:grpSpPr>
          <a:xfrm>
            <a:off x="8439036" y="325794"/>
            <a:ext cx="3657600" cy="4845215"/>
            <a:chOff x="8156475" y="415642"/>
            <a:chExt cx="3657600" cy="4845215"/>
          </a:xfrm>
        </p:grpSpPr>
        <p:pic>
          <p:nvPicPr>
            <p:cNvPr id="10" name="Picture 9">
              <a:extLst>
                <a:ext uri="{FF2B5EF4-FFF2-40B4-BE49-F238E27FC236}">
                  <a16:creationId xmlns:a16="http://schemas.microsoft.com/office/drawing/2014/main" id="{7AE6A952-AFE4-9897-1A26-D9E2A0A79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6475" y="415642"/>
              <a:ext cx="3657600" cy="2275840"/>
            </a:xfrm>
            <a:prstGeom prst="rect">
              <a:avLst/>
            </a:prstGeom>
            <a:ln w="57150">
              <a:solidFill>
                <a:schemeClr val="accent1">
                  <a:lumMod val="50000"/>
                </a:schemeClr>
              </a:solidFill>
            </a:ln>
          </p:spPr>
        </p:pic>
        <p:pic>
          <p:nvPicPr>
            <p:cNvPr id="11" name="Picture 10">
              <a:extLst>
                <a:ext uri="{FF2B5EF4-FFF2-40B4-BE49-F238E27FC236}">
                  <a16:creationId xmlns:a16="http://schemas.microsoft.com/office/drawing/2014/main" id="{44C46BF9-604E-B698-D7B9-6F241BCC6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6475" y="2812220"/>
              <a:ext cx="3657600" cy="2448637"/>
            </a:xfrm>
            <a:prstGeom prst="rect">
              <a:avLst/>
            </a:prstGeom>
            <a:ln w="57150">
              <a:solidFill>
                <a:schemeClr val="accent1">
                  <a:lumMod val="50000"/>
                </a:schemeClr>
              </a:solidFill>
            </a:ln>
          </p:spPr>
        </p:pic>
      </p:grpSp>
      <p:pic>
        <p:nvPicPr>
          <p:cNvPr id="12" name="Picture 11">
            <a:extLst>
              <a:ext uri="{FF2B5EF4-FFF2-40B4-BE49-F238E27FC236}">
                <a16:creationId xmlns:a16="http://schemas.microsoft.com/office/drawing/2014/main" id="{A0E4870F-D742-B87A-E230-F703957761B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59214" y="1095821"/>
            <a:ext cx="3657600" cy="2275840"/>
          </a:xfrm>
          <a:prstGeom prst="rect">
            <a:avLst/>
          </a:prstGeom>
          <a:ln w="57150">
            <a:solidFill>
              <a:schemeClr val="accent1">
                <a:lumMod val="50000"/>
              </a:schemeClr>
            </a:solidFill>
          </a:ln>
        </p:spPr>
      </p:pic>
    </p:spTree>
    <p:extLst>
      <p:ext uri="{BB962C8B-B14F-4D97-AF65-F5344CB8AC3E}">
        <p14:creationId xmlns:p14="http://schemas.microsoft.com/office/powerpoint/2010/main" val="4076940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Y HE JOINED ROTAR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2B6178-37C8-8007-6BFF-187A79E020BB}"/>
              </a:ext>
            </a:extLst>
          </p:cNvPr>
          <p:cNvSpPr txBox="1"/>
          <p:nvPr userDrawn="1"/>
        </p:nvSpPr>
        <p:spPr>
          <a:xfrm>
            <a:off x="123180" y="206086"/>
            <a:ext cx="12015156" cy="646331"/>
          </a:xfrm>
          <a:prstGeom prst="rect">
            <a:avLst/>
          </a:prstGeom>
          <a:noFill/>
        </p:spPr>
        <p:txBody>
          <a:bodyPr wrap="square" rtlCol="0">
            <a:spAutoFit/>
          </a:bodyPr>
          <a:lstStyle/>
          <a:p>
            <a:pPr algn="ctr"/>
            <a:r>
              <a:rPr lang="en-US" sz="3600" b="1" i="1" dirty="0">
                <a:solidFill>
                  <a:srgbClr val="FFBF41"/>
                </a:solidFill>
                <a:latin typeface="Open Sans" panose="020B0606030504020204" pitchFamily="34" charset="0"/>
                <a:ea typeface="Open Sans" panose="020B0606030504020204" pitchFamily="34" charset="0"/>
                <a:cs typeface="Open Sans" panose="020B0606030504020204" pitchFamily="34" charset="0"/>
              </a:rPr>
              <a:t>WHY HE JOINED ROTARY</a:t>
            </a:r>
          </a:p>
        </p:txBody>
      </p:sp>
      <p:pic>
        <p:nvPicPr>
          <p:cNvPr id="4" name="Picture 4" descr="No photo description available.">
            <a:extLst>
              <a:ext uri="{FF2B5EF4-FFF2-40B4-BE49-F238E27FC236}">
                <a16:creationId xmlns:a16="http://schemas.microsoft.com/office/drawing/2014/main" id="{5728F519-A340-8813-CE01-1E1C9372AA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752" y="1120523"/>
            <a:ext cx="3157232" cy="239967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5" name="Picture 6" descr="No photo description available.">
            <a:extLst>
              <a:ext uri="{FF2B5EF4-FFF2-40B4-BE49-F238E27FC236}">
                <a16:creationId xmlns:a16="http://schemas.microsoft.com/office/drawing/2014/main" id="{689C9BB9-F6BC-9936-A588-5F459D2D5D81}"/>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3158"/>
          <a:stretch/>
        </p:blipFill>
        <p:spPr bwMode="auto">
          <a:xfrm>
            <a:off x="4497368" y="3979199"/>
            <a:ext cx="2965243" cy="2277465"/>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6" name="Picture 8" descr="No photo description available.">
            <a:extLst>
              <a:ext uri="{FF2B5EF4-FFF2-40B4-BE49-F238E27FC236}">
                <a16:creationId xmlns:a16="http://schemas.microsoft.com/office/drawing/2014/main" id="{93C26F75-B0B5-37B1-C6F1-9391876E33B4}"/>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0727" r="2854"/>
          <a:stretch/>
        </p:blipFill>
        <p:spPr bwMode="auto">
          <a:xfrm>
            <a:off x="7725638" y="3956399"/>
            <a:ext cx="2992783" cy="2260646"/>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7" name="Picture 10" descr="No photo description available.">
            <a:extLst>
              <a:ext uri="{FF2B5EF4-FFF2-40B4-BE49-F238E27FC236}">
                <a16:creationId xmlns:a16="http://schemas.microsoft.com/office/drawing/2014/main" id="{2267ACFD-EA65-F16D-19C4-F7724C043EA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41558" y="3955149"/>
            <a:ext cx="2992783" cy="2237846"/>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ED78F5-E73B-CDD7-B3D5-50652932E7F5}"/>
              </a:ext>
            </a:extLst>
          </p:cNvPr>
          <p:cNvSpPr txBox="1"/>
          <p:nvPr userDrawn="1"/>
        </p:nvSpPr>
        <p:spPr>
          <a:xfrm>
            <a:off x="4178584" y="986481"/>
            <a:ext cx="7806035" cy="2585323"/>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 grew up in South Africa and have always heard about Rotary. When I was a kid, I would always see people from Rotary outside a church or on the streets, distributing food, helping people and I would always wonder who they were. And then, in 2004, I got an opportunity to work with them.” </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Jurgen Marx (Badenhorst), a photographer from Pretoria, South Africa, uses his skills to capture the emotions of participants in Rotary member-led public health programs around the world. </a:t>
            </a:r>
          </a:p>
        </p:txBody>
      </p:sp>
      <p:sp>
        <p:nvSpPr>
          <p:cNvPr id="9" name="Rectangle 8">
            <a:extLst>
              <a:ext uri="{FF2B5EF4-FFF2-40B4-BE49-F238E27FC236}">
                <a16:creationId xmlns:a16="http://schemas.microsoft.com/office/drawing/2014/main" id="{94416963-7C27-D497-7E88-5DB924AB4FA8}"/>
              </a:ext>
            </a:extLst>
          </p:cNvPr>
          <p:cNvSpPr/>
          <p:nvPr userDrawn="1"/>
        </p:nvSpPr>
        <p:spPr>
          <a:xfrm>
            <a:off x="886752" y="3141987"/>
            <a:ext cx="3157232" cy="378206"/>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ED2AD19-EAB2-CA49-3649-A0364D4E1C1D}"/>
              </a:ext>
            </a:extLst>
          </p:cNvPr>
          <p:cNvSpPr txBox="1"/>
          <p:nvPr userDrawn="1"/>
        </p:nvSpPr>
        <p:spPr>
          <a:xfrm>
            <a:off x="1047247" y="3141987"/>
            <a:ext cx="2836242" cy="338554"/>
          </a:xfrm>
          <a:prstGeom prst="rect">
            <a:avLst/>
          </a:prstGeom>
          <a:noFill/>
        </p:spPr>
        <p:txBody>
          <a:bodyPr wrap="square">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Jurgen Marx</a:t>
            </a:r>
          </a:p>
        </p:txBody>
      </p:sp>
    </p:spTree>
    <p:extLst>
      <p:ext uri="{BB962C8B-B14F-4D97-AF65-F5344CB8AC3E}">
        <p14:creationId xmlns:p14="http://schemas.microsoft.com/office/powerpoint/2010/main" val="1267652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Y JOIN ROTAR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C58DC4-5CEB-21B9-2280-7E6ABCA0F857}"/>
              </a:ext>
            </a:extLst>
          </p:cNvPr>
          <p:cNvSpPr txBox="1"/>
          <p:nvPr userDrawn="1"/>
        </p:nvSpPr>
        <p:spPr>
          <a:xfrm>
            <a:off x="123180" y="206086"/>
            <a:ext cx="12015156" cy="646331"/>
          </a:xfrm>
          <a:prstGeom prst="rect">
            <a:avLst/>
          </a:prstGeom>
          <a:noFill/>
        </p:spPr>
        <p:txBody>
          <a:bodyPr wrap="square" rtlCol="0">
            <a:spAutoFit/>
          </a:bodyPr>
          <a:lstStyle/>
          <a:p>
            <a:pPr algn="ctr"/>
            <a:r>
              <a:rPr lang="en-US" sz="3600" b="1" i="1" dirty="0">
                <a:solidFill>
                  <a:srgbClr val="FFBF41"/>
                </a:solidFill>
                <a:latin typeface="Open Sans" panose="020B0606030504020204" pitchFamily="34" charset="0"/>
                <a:ea typeface="Open Sans" panose="020B0606030504020204" pitchFamily="34" charset="0"/>
                <a:cs typeface="Open Sans" panose="020B0606030504020204" pitchFamily="34" charset="0"/>
              </a:rPr>
              <a:t>WHY JOIN ROTARY?</a:t>
            </a:r>
          </a:p>
        </p:txBody>
      </p:sp>
      <p:sp>
        <p:nvSpPr>
          <p:cNvPr id="3" name="TextBox 2">
            <a:extLst>
              <a:ext uri="{FF2B5EF4-FFF2-40B4-BE49-F238E27FC236}">
                <a16:creationId xmlns:a16="http://schemas.microsoft.com/office/drawing/2014/main" id="{78739CBB-3BD7-AD97-195F-7F51041F0EC2}"/>
              </a:ext>
            </a:extLst>
          </p:cNvPr>
          <p:cNvSpPr txBox="1"/>
          <p:nvPr userDrawn="1"/>
        </p:nvSpPr>
        <p:spPr>
          <a:xfrm>
            <a:off x="384035" y="5348521"/>
            <a:ext cx="11631891" cy="584775"/>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…..to name just a few of the reasons millions of people around the globe have joined Rotary for 117 years.</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(February 23, 1905)</a:t>
            </a:r>
          </a:p>
        </p:txBody>
      </p:sp>
      <p:pic>
        <p:nvPicPr>
          <p:cNvPr id="4" name="Picture 2" descr="Membership | Rotary International">
            <a:extLst>
              <a:ext uri="{FF2B5EF4-FFF2-40B4-BE49-F238E27FC236}">
                <a16:creationId xmlns:a16="http://schemas.microsoft.com/office/drawing/2014/main" id="{97F4D592-1A36-E4EB-C08E-600C3C7C64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035" y="1299929"/>
            <a:ext cx="5519388" cy="3550807"/>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752D32-873C-7051-9922-E66916D2ABF4}"/>
              </a:ext>
            </a:extLst>
          </p:cNvPr>
          <p:cNvSpPr txBox="1"/>
          <p:nvPr userDrawn="1"/>
        </p:nvSpPr>
        <p:spPr>
          <a:xfrm>
            <a:off x="6005023" y="1526727"/>
            <a:ext cx="6133313" cy="28131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Friendship, camaraderie and fun</a:t>
            </a:r>
          </a:p>
          <a:p>
            <a:pPr marL="285750" indent="-285750">
              <a:lnSpc>
                <a:spcPct val="150000"/>
              </a:lnSpc>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Give back to community</a:t>
            </a:r>
          </a:p>
          <a:p>
            <a:pPr marL="285750" indent="-285750">
              <a:lnSpc>
                <a:spcPct val="150000"/>
              </a:lnSpc>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Be part of something larger than yourself</a:t>
            </a:r>
          </a:p>
          <a:p>
            <a:pPr marL="285750" indent="-285750">
              <a:lnSpc>
                <a:spcPct val="150000"/>
              </a:lnSpc>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Professional networking</a:t>
            </a:r>
          </a:p>
          <a:p>
            <a:pPr marL="285750" indent="-285750">
              <a:lnSpc>
                <a:spcPct val="150000"/>
              </a:lnSpc>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Leadership training</a:t>
            </a:r>
          </a:p>
          <a:p>
            <a:pPr marL="285750" indent="-285750">
              <a:lnSpc>
                <a:spcPct val="150000"/>
              </a:lnSpc>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Personal growth and recognition</a:t>
            </a:r>
          </a:p>
        </p:txBody>
      </p:sp>
    </p:spTree>
    <p:extLst>
      <p:ext uri="{BB962C8B-B14F-4D97-AF65-F5344CB8AC3E}">
        <p14:creationId xmlns:p14="http://schemas.microsoft.com/office/powerpoint/2010/main" val="1159841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NEFITS OF JOINING ROTARY">
    <p:spTree>
      <p:nvGrpSpPr>
        <p:cNvPr id="1" name=""/>
        <p:cNvGrpSpPr/>
        <p:nvPr/>
      </p:nvGrpSpPr>
      <p:grpSpPr>
        <a:xfrm>
          <a:off x="0" y="0"/>
          <a:ext cx="0" cy="0"/>
          <a:chOff x="0" y="0"/>
          <a:chExt cx="0" cy="0"/>
        </a:xfrm>
      </p:grpSpPr>
      <p:pic>
        <p:nvPicPr>
          <p:cNvPr id="13" name="Picture 2" descr="May be an image of 1 person and text">
            <a:extLst>
              <a:ext uri="{FF2B5EF4-FFF2-40B4-BE49-F238E27FC236}">
                <a16:creationId xmlns:a16="http://schemas.microsoft.com/office/drawing/2014/main" id="{84662126-23F3-DF72-DF71-E2ECDE4D882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14484" y="991634"/>
            <a:ext cx="4582664" cy="3054137"/>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F10C9C3-A73D-49FC-6F6E-6E3045ABF892}"/>
              </a:ext>
            </a:extLst>
          </p:cNvPr>
          <p:cNvSpPr txBox="1"/>
          <p:nvPr userDrawn="1"/>
        </p:nvSpPr>
        <p:spPr>
          <a:xfrm>
            <a:off x="123180" y="206086"/>
            <a:ext cx="12015156" cy="646331"/>
          </a:xfrm>
          <a:prstGeom prst="rect">
            <a:avLst/>
          </a:prstGeom>
          <a:noFill/>
        </p:spPr>
        <p:txBody>
          <a:bodyPr wrap="square" rtlCol="0">
            <a:spAutoFit/>
          </a:bodyPr>
          <a:lstStyle/>
          <a:p>
            <a:pPr algn="ctr"/>
            <a:r>
              <a:rPr lang="en-US" sz="3600" b="1" i="1" dirty="0">
                <a:solidFill>
                  <a:srgbClr val="FFBF41"/>
                </a:solidFill>
                <a:latin typeface="Open Sans" panose="020B0606030504020204" pitchFamily="34" charset="0"/>
                <a:ea typeface="Open Sans" panose="020B0606030504020204" pitchFamily="34" charset="0"/>
                <a:cs typeface="Open Sans" panose="020B0606030504020204" pitchFamily="34" charset="0"/>
              </a:rPr>
              <a:t>WHY YOU SHOULD JOIN ROTARY?</a:t>
            </a:r>
          </a:p>
        </p:txBody>
      </p:sp>
      <p:pic>
        <p:nvPicPr>
          <p:cNvPr id="15" name="Picture 2" descr="Peace Fellowships | Rotary International">
            <a:extLst>
              <a:ext uri="{FF2B5EF4-FFF2-40B4-BE49-F238E27FC236}">
                <a16:creationId xmlns:a16="http://schemas.microsoft.com/office/drawing/2014/main" id="{108F25F4-B21E-C073-1C39-1642CCC836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57818" y="3777804"/>
            <a:ext cx="4131101" cy="266456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6" name="Picture 15" descr="Rotary International Convention | Rotary District 5810">
            <a:extLst>
              <a:ext uri="{FF2B5EF4-FFF2-40B4-BE49-F238E27FC236}">
                <a16:creationId xmlns:a16="http://schemas.microsoft.com/office/drawing/2014/main" id="{D6BBCED3-2335-5EC4-1FC0-30D38F265C8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308529" y="3118853"/>
            <a:ext cx="2388619" cy="2388619"/>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7790520-12A6-233C-185D-BC4DBFE94EC0}"/>
              </a:ext>
            </a:extLst>
          </p:cNvPr>
          <p:cNvSpPr txBox="1"/>
          <p:nvPr userDrawn="1"/>
        </p:nvSpPr>
        <p:spPr>
          <a:xfrm>
            <a:off x="261627" y="810053"/>
            <a:ext cx="5214968" cy="5632311"/>
          </a:xfrm>
          <a:prstGeom prst="rect">
            <a:avLst/>
          </a:prstGeom>
          <a:noFill/>
        </p:spPr>
        <p:txBody>
          <a:bodyPr wrap="square">
            <a:spAutoFit/>
          </a:bodyPr>
          <a:lstStyle/>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Friendship / Fellowship / Community</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Business Development</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Personal Growth and Development</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Leadership Development</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Citizenship in the Community</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Continuing Education</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Fun (with a purpose)</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Prestige</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Citizenship in the World</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Assistance When Traveling</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Public Speaking Skills</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Entertainment</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Development of Social Skills</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Family Programs</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Vocational Skills</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The Development of Ethics</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Cultural Awareness</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Nice People</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Absence of an Official Creed</a:t>
            </a:r>
          </a:p>
          <a:p>
            <a:pPr marL="228600" indent="-228600">
              <a:buAutoNum type="arabicPeriod"/>
            </a:pPr>
            <a:r>
              <a:rPr lang="en-US" sz="1800" dirty="0">
                <a:latin typeface="Open Sans" panose="020B0606030504020204" pitchFamily="34" charset="0"/>
                <a:ea typeface="Open Sans" panose="020B0606030504020204" pitchFamily="34" charset="0"/>
                <a:cs typeface="Open Sans" panose="020B0606030504020204" pitchFamily="34" charset="0"/>
              </a:rPr>
              <a:t>Opportunity to Serve</a:t>
            </a:r>
          </a:p>
        </p:txBody>
      </p:sp>
      <p:pic>
        <p:nvPicPr>
          <p:cNvPr id="18" name="Picture 17">
            <a:extLst>
              <a:ext uri="{FF2B5EF4-FFF2-40B4-BE49-F238E27FC236}">
                <a16:creationId xmlns:a16="http://schemas.microsoft.com/office/drawing/2014/main" id="{AABE1373-577C-A847-8452-0745E58A94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45767" y="1616452"/>
            <a:ext cx="1600916" cy="2091744"/>
          </a:xfrm>
          <a:prstGeom prst="rect">
            <a:avLst/>
          </a:prstGeom>
          <a:ln w="57150">
            <a:solidFill>
              <a:schemeClr val="accent1">
                <a:lumMod val="50000"/>
              </a:schemeClr>
            </a:solidFill>
          </a:ln>
        </p:spPr>
      </p:pic>
    </p:spTree>
    <p:extLst>
      <p:ext uri="{BB962C8B-B14F-4D97-AF65-F5344CB8AC3E}">
        <p14:creationId xmlns:p14="http://schemas.microsoft.com/office/powerpoint/2010/main" val="4253384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UL HARRIS">
    <p:spTree>
      <p:nvGrpSpPr>
        <p:cNvPr id="1" name=""/>
        <p:cNvGrpSpPr/>
        <p:nvPr/>
      </p:nvGrpSpPr>
      <p:grpSpPr>
        <a:xfrm>
          <a:off x="0" y="0"/>
          <a:ext cx="0" cy="0"/>
          <a:chOff x="0" y="0"/>
          <a:chExt cx="0" cy="0"/>
        </a:xfrm>
      </p:grpSpPr>
      <p:pic>
        <p:nvPicPr>
          <p:cNvPr id="31" name="Picture 30" descr="A person in a suit and tie&#10;&#10;Description automatically generated">
            <a:extLst>
              <a:ext uri="{FF2B5EF4-FFF2-40B4-BE49-F238E27FC236}">
                <a16:creationId xmlns:a16="http://schemas.microsoft.com/office/drawing/2014/main" id="{1B12517A-DDA6-D827-0C2B-15DDEEDB9E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026" r="30882"/>
          <a:stretch/>
        </p:blipFill>
        <p:spPr>
          <a:xfrm>
            <a:off x="7649516" y="3694141"/>
            <a:ext cx="2376414" cy="2668496"/>
          </a:xfrm>
          <a:prstGeom prst="rect">
            <a:avLst/>
          </a:prstGeom>
          <a:ln w="57150">
            <a:solidFill>
              <a:schemeClr val="accent1">
                <a:lumMod val="50000"/>
              </a:schemeClr>
            </a:solidFill>
          </a:ln>
        </p:spPr>
      </p:pic>
      <p:pic>
        <p:nvPicPr>
          <p:cNvPr id="32" name="Picture 31">
            <a:extLst>
              <a:ext uri="{FF2B5EF4-FFF2-40B4-BE49-F238E27FC236}">
                <a16:creationId xmlns:a16="http://schemas.microsoft.com/office/drawing/2014/main" id="{0064C4A3-A3C6-ABEC-6C43-11E8064BB622}"/>
              </a:ext>
            </a:extLst>
          </p:cNvPr>
          <p:cNvPicPr>
            <a:picLocks noChangeAspect="1"/>
          </p:cNvPicPr>
          <p:nvPr userDrawn="1"/>
        </p:nvPicPr>
        <p:blipFill rotWithShape="1">
          <a:blip r:embed="rId3"/>
          <a:srcRect l="7824" t="6533" r="6070" b="7713"/>
          <a:stretch/>
        </p:blipFill>
        <p:spPr>
          <a:xfrm>
            <a:off x="10186071" y="3536310"/>
            <a:ext cx="2075920" cy="2890141"/>
          </a:xfrm>
          <a:prstGeom prst="rect">
            <a:avLst/>
          </a:prstGeom>
          <a:ln w="57150">
            <a:solidFill>
              <a:schemeClr val="accent1">
                <a:lumMod val="50000"/>
              </a:schemeClr>
            </a:solidFill>
          </a:ln>
        </p:spPr>
      </p:pic>
      <p:pic>
        <p:nvPicPr>
          <p:cNvPr id="33" name="Picture 4">
            <a:extLst>
              <a:ext uri="{FF2B5EF4-FFF2-40B4-BE49-F238E27FC236}">
                <a16:creationId xmlns:a16="http://schemas.microsoft.com/office/drawing/2014/main" id="{DC23EF29-4D89-650D-BB44-DF7826A9D3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65999" y="3564530"/>
            <a:ext cx="2323376" cy="2927719"/>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4B888A04-4D12-2B5E-C24F-4A110AB2215A}"/>
              </a:ext>
            </a:extLst>
          </p:cNvPr>
          <p:cNvSpPr/>
          <p:nvPr userDrawn="1"/>
        </p:nvSpPr>
        <p:spPr>
          <a:xfrm>
            <a:off x="10140789" y="6042444"/>
            <a:ext cx="2121201" cy="378206"/>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E1BAB31-31ED-2E9D-57F8-9E5DBE21728A}"/>
              </a:ext>
            </a:extLst>
          </p:cNvPr>
          <p:cNvSpPr/>
          <p:nvPr userDrawn="1"/>
        </p:nvSpPr>
        <p:spPr>
          <a:xfrm>
            <a:off x="5125397" y="6137866"/>
            <a:ext cx="2363978" cy="378206"/>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0B15943-F3F8-F72E-78DF-26752EFB2C40}"/>
              </a:ext>
            </a:extLst>
          </p:cNvPr>
          <p:cNvSpPr/>
          <p:nvPr userDrawn="1"/>
        </p:nvSpPr>
        <p:spPr>
          <a:xfrm>
            <a:off x="7607480" y="6036643"/>
            <a:ext cx="2418450" cy="378206"/>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A person in a suit and bow tie&#10;&#10;Description automatically generated">
            <a:extLst>
              <a:ext uri="{FF2B5EF4-FFF2-40B4-BE49-F238E27FC236}">
                <a16:creationId xmlns:a16="http://schemas.microsoft.com/office/drawing/2014/main" id="{37529820-82BC-FAF5-D31B-609BF02093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8966" y="3823505"/>
            <a:ext cx="2038736" cy="2700337"/>
          </a:xfrm>
          <a:prstGeom prst="rect">
            <a:avLst/>
          </a:prstGeom>
          <a:ln w="57150">
            <a:solidFill>
              <a:schemeClr val="accent1">
                <a:lumMod val="50000"/>
              </a:schemeClr>
            </a:solidFill>
          </a:ln>
        </p:spPr>
      </p:pic>
      <p:sp>
        <p:nvSpPr>
          <p:cNvPr id="38" name="Rectangle 37">
            <a:extLst>
              <a:ext uri="{FF2B5EF4-FFF2-40B4-BE49-F238E27FC236}">
                <a16:creationId xmlns:a16="http://schemas.microsoft.com/office/drawing/2014/main" id="{0669A14B-B4C0-FE0D-9429-6FEDD64DD94A}"/>
              </a:ext>
            </a:extLst>
          </p:cNvPr>
          <p:cNvSpPr/>
          <p:nvPr userDrawn="1"/>
        </p:nvSpPr>
        <p:spPr>
          <a:xfrm>
            <a:off x="2898357" y="5921504"/>
            <a:ext cx="2078745" cy="620087"/>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20" descr="Rotary International - Rotary founder Paul Harris was born on this day in  1868. Through Rotary, Harris encouraged personal connections as a way to  promote peace and understanding. Celebrate his vision by">
            <a:extLst>
              <a:ext uri="{FF2B5EF4-FFF2-40B4-BE49-F238E27FC236}">
                <a16:creationId xmlns:a16="http://schemas.microsoft.com/office/drawing/2014/main" id="{C3DAC7C5-4BF2-AA42-046B-EB50BE9329C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7422" y="4180015"/>
            <a:ext cx="2514600" cy="1819275"/>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CF7815A-F1B1-D7C8-BAEA-F319C9C85917}"/>
              </a:ext>
            </a:extLst>
          </p:cNvPr>
          <p:cNvSpPr/>
          <p:nvPr userDrawn="1"/>
        </p:nvSpPr>
        <p:spPr>
          <a:xfrm>
            <a:off x="226752" y="5647184"/>
            <a:ext cx="2545032" cy="378206"/>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8">
            <a:extLst>
              <a:ext uri="{FF2B5EF4-FFF2-40B4-BE49-F238E27FC236}">
                <a16:creationId xmlns:a16="http://schemas.microsoft.com/office/drawing/2014/main" id="{2738B7D2-46D1-522A-DD48-A3E7855200E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649516" y="1048024"/>
            <a:ext cx="3068795" cy="2169562"/>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992B2538-5A7A-6917-8E8A-20A12AB37067}"/>
              </a:ext>
            </a:extLst>
          </p:cNvPr>
          <p:cNvSpPr/>
          <p:nvPr userDrawn="1"/>
        </p:nvSpPr>
        <p:spPr>
          <a:xfrm>
            <a:off x="7605297" y="2839380"/>
            <a:ext cx="3113014" cy="378206"/>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18">
            <a:extLst>
              <a:ext uri="{FF2B5EF4-FFF2-40B4-BE49-F238E27FC236}">
                <a16:creationId xmlns:a16="http://schemas.microsoft.com/office/drawing/2014/main" id="{3D10A907-F2B0-D7D0-2E92-044640A52722}"/>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15637" y="792759"/>
            <a:ext cx="1803306" cy="2602428"/>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0FD4E5EB-438D-C28F-54CF-A5067FDADB99}"/>
              </a:ext>
            </a:extLst>
          </p:cNvPr>
          <p:cNvSpPr/>
          <p:nvPr userDrawn="1"/>
        </p:nvSpPr>
        <p:spPr>
          <a:xfrm>
            <a:off x="5195365" y="2783171"/>
            <a:ext cx="1823578" cy="612016"/>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2" descr="The education of Paul Harris | Rotary International">
            <a:extLst>
              <a:ext uri="{FF2B5EF4-FFF2-40B4-BE49-F238E27FC236}">
                <a16:creationId xmlns:a16="http://schemas.microsoft.com/office/drawing/2014/main" id="{3D79E95F-667B-2DA4-AE53-27A453A4E31B}"/>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005729" y="782853"/>
            <a:ext cx="2039937" cy="2890141"/>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B6E2792E-3CCE-2963-4E7B-02D9CC68EBD2}"/>
              </a:ext>
            </a:extLst>
          </p:cNvPr>
          <p:cNvSpPr/>
          <p:nvPr userDrawn="1"/>
        </p:nvSpPr>
        <p:spPr>
          <a:xfrm>
            <a:off x="3005729" y="3222472"/>
            <a:ext cx="2039937" cy="450522"/>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6" descr="Paul Harris Rotary founder | Rotary International">
            <a:extLst>
              <a:ext uri="{FF2B5EF4-FFF2-40B4-BE49-F238E27FC236}">
                <a16:creationId xmlns:a16="http://schemas.microsoft.com/office/drawing/2014/main" id="{4F637916-0401-B410-5083-B712733374B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58564" y="812163"/>
            <a:ext cx="2545926" cy="3082067"/>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CB504047-70E4-FF30-44A7-6CC739ED865F}"/>
              </a:ext>
            </a:extLst>
          </p:cNvPr>
          <p:cNvSpPr/>
          <p:nvPr userDrawn="1"/>
        </p:nvSpPr>
        <p:spPr>
          <a:xfrm>
            <a:off x="258564" y="3268442"/>
            <a:ext cx="2545032" cy="625788"/>
          </a:xfrm>
          <a:prstGeom prst="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81936271-4A76-5A33-727E-4F38625C8F9E}"/>
              </a:ext>
            </a:extLst>
          </p:cNvPr>
          <p:cNvSpPr txBox="1"/>
          <p:nvPr userDrawn="1"/>
        </p:nvSpPr>
        <p:spPr>
          <a:xfrm>
            <a:off x="8229601" y="571469"/>
            <a:ext cx="3589020"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 Paul Harris (1868 – 1947)</a:t>
            </a:r>
          </a:p>
        </p:txBody>
      </p:sp>
      <p:sp>
        <p:nvSpPr>
          <p:cNvPr id="50" name="TextBox 49">
            <a:extLst>
              <a:ext uri="{FF2B5EF4-FFF2-40B4-BE49-F238E27FC236}">
                <a16:creationId xmlns:a16="http://schemas.microsoft.com/office/drawing/2014/main" id="{C077C1CB-E38A-056D-F660-6D7C57F4A02B}"/>
              </a:ext>
            </a:extLst>
          </p:cNvPr>
          <p:cNvSpPr txBox="1"/>
          <p:nvPr userDrawn="1"/>
        </p:nvSpPr>
        <p:spPr>
          <a:xfrm>
            <a:off x="137972" y="238341"/>
            <a:ext cx="11957433" cy="400110"/>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“If you have the love of your fellow men in your heart, my friend, you are a potential Rotarian.”</a:t>
            </a:r>
          </a:p>
        </p:txBody>
      </p:sp>
      <p:sp>
        <p:nvSpPr>
          <p:cNvPr id="51" name="TextBox 50">
            <a:extLst>
              <a:ext uri="{FF2B5EF4-FFF2-40B4-BE49-F238E27FC236}">
                <a16:creationId xmlns:a16="http://schemas.microsoft.com/office/drawing/2014/main" id="{FE8AEC9F-B230-72A9-9F83-9B31FEE6C40F}"/>
              </a:ext>
            </a:extLst>
          </p:cNvPr>
          <p:cNvSpPr txBox="1"/>
          <p:nvPr userDrawn="1"/>
        </p:nvSpPr>
        <p:spPr>
          <a:xfrm>
            <a:off x="2991893" y="3237358"/>
            <a:ext cx="2039937" cy="400110"/>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At 16 or 17 as a cadet in the Vermont Military Academy.</a:t>
            </a:r>
          </a:p>
        </p:txBody>
      </p:sp>
      <p:sp>
        <p:nvSpPr>
          <p:cNvPr id="52" name="TextBox 51">
            <a:extLst>
              <a:ext uri="{FF2B5EF4-FFF2-40B4-BE49-F238E27FC236}">
                <a16:creationId xmlns:a16="http://schemas.microsoft.com/office/drawing/2014/main" id="{53786874-0733-1C15-B021-C6FD4AF34636}"/>
              </a:ext>
            </a:extLst>
          </p:cNvPr>
          <p:cNvSpPr txBox="1"/>
          <p:nvPr userDrawn="1"/>
        </p:nvSpPr>
        <p:spPr>
          <a:xfrm>
            <a:off x="2918361" y="5978719"/>
            <a:ext cx="2038736" cy="553998"/>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At 23, shortly after he graduated from the University of Iowa law.</a:t>
            </a:r>
          </a:p>
        </p:txBody>
      </p:sp>
      <p:sp>
        <p:nvSpPr>
          <p:cNvPr id="53" name="TextBox 52">
            <a:extLst>
              <a:ext uri="{FF2B5EF4-FFF2-40B4-BE49-F238E27FC236}">
                <a16:creationId xmlns:a16="http://schemas.microsoft.com/office/drawing/2014/main" id="{A46BCE1F-C19B-BE73-C20B-BAF7F88698A3}"/>
              </a:ext>
            </a:extLst>
          </p:cNvPr>
          <p:cNvSpPr txBox="1"/>
          <p:nvPr userDrawn="1"/>
        </p:nvSpPr>
        <p:spPr>
          <a:xfrm>
            <a:off x="274435" y="3314162"/>
            <a:ext cx="2529161" cy="553998"/>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At age 3, he and his brother were sent to live with their grandparents in Wallingford, VT.</a:t>
            </a:r>
          </a:p>
        </p:txBody>
      </p:sp>
      <p:sp>
        <p:nvSpPr>
          <p:cNvPr id="54" name="TextBox 53">
            <a:extLst>
              <a:ext uri="{FF2B5EF4-FFF2-40B4-BE49-F238E27FC236}">
                <a16:creationId xmlns:a16="http://schemas.microsoft.com/office/drawing/2014/main" id="{D1A0AC84-235C-A348-F8F8-B968A72DD092}"/>
              </a:ext>
            </a:extLst>
          </p:cNvPr>
          <p:cNvSpPr txBox="1"/>
          <p:nvPr userDrawn="1"/>
        </p:nvSpPr>
        <p:spPr>
          <a:xfrm>
            <a:off x="841747" y="5691513"/>
            <a:ext cx="1273717" cy="246221"/>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Age of 12</a:t>
            </a:r>
          </a:p>
        </p:txBody>
      </p:sp>
      <p:sp>
        <p:nvSpPr>
          <p:cNvPr id="55" name="TextBox 54">
            <a:extLst>
              <a:ext uri="{FF2B5EF4-FFF2-40B4-BE49-F238E27FC236}">
                <a16:creationId xmlns:a16="http://schemas.microsoft.com/office/drawing/2014/main" id="{9D72988C-995A-F8B5-0D94-85BA1629DDF0}"/>
              </a:ext>
            </a:extLst>
          </p:cNvPr>
          <p:cNvSpPr txBox="1"/>
          <p:nvPr userDrawn="1"/>
        </p:nvSpPr>
        <p:spPr>
          <a:xfrm>
            <a:off x="5214436" y="2802540"/>
            <a:ext cx="1804507" cy="553998"/>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At 28 soon after he started practicing law in Chicago.</a:t>
            </a:r>
          </a:p>
        </p:txBody>
      </p:sp>
      <p:sp>
        <p:nvSpPr>
          <p:cNvPr id="56" name="TextBox 55">
            <a:extLst>
              <a:ext uri="{FF2B5EF4-FFF2-40B4-BE49-F238E27FC236}">
                <a16:creationId xmlns:a16="http://schemas.microsoft.com/office/drawing/2014/main" id="{6A2EC87F-F88D-1A13-A6BD-0AB087FF4B05}"/>
              </a:ext>
            </a:extLst>
          </p:cNvPr>
          <p:cNvSpPr txBox="1"/>
          <p:nvPr userDrawn="1"/>
        </p:nvSpPr>
        <p:spPr>
          <a:xfrm>
            <a:off x="7649516" y="6085115"/>
            <a:ext cx="2376414" cy="246221"/>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Age of 69</a:t>
            </a:r>
          </a:p>
        </p:txBody>
      </p:sp>
      <p:sp>
        <p:nvSpPr>
          <p:cNvPr id="57" name="TextBox 56">
            <a:extLst>
              <a:ext uri="{FF2B5EF4-FFF2-40B4-BE49-F238E27FC236}">
                <a16:creationId xmlns:a16="http://schemas.microsoft.com/office/drawing/2014/main" id="{8FF50A9F-3997-345A-2371-DC7F4902A9B2}"/>
              </a:ext>
            </a:extLst>
          </p:cNvPr>
          <p:cNvSpPr txBox="1"/>
          <p:nvPr userDrawn="1"/>
        </p:nvSpPr>
        <p:spPr>
          <a:xfrm>
            <a:off x="10186071" y="6121185"/>
            <a:ext cx="2075920" cy="246221"/>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Age of 77</a:t>
            </a:r>
          </a:p>
        </p:txBody>
      </p:sp>
      <p:sp>
        <p:nvSpPr>
          <p:cNvPr id="58" name="TextBox 57">
            <a:extLst>
              <a:ext uri="{FF2B5EF4-FFF2-40B4-BE49-F238E27FC236}">
                <a16:creationId xmlns:a16="http://schemas.microsoft.com/office/drawing/2014/main" id="{CD04BEDC-9DF6-7B0D-53C5-331B90B46A3A}"/>
              </a:ext>
            </a:extLst>
          </p:cNvPr>
          <p:cNvSpPr txBox="1"/>
          <p:nvPr userDrawn="1"/>
        </p:nvSpPr>
        <p:spPr>
          <a:xfrm>
            <a:off x="7751263" y="2904581"/>
            <a:ext cx="2865299" cy="246221"/>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Estimated age 60</a:t>
            </a:r>
          </a:p>
        </p:txBody>
      </p:sp>
      <p:sp>
        <p:nvSpPr>
          <p:cNvPr id="59" name="TextBox 58">
            <a:extLst>
              <a:ext uri="{FF2B5EF4-FFF2-40B4-BE49-F238E27FC236}">
                <a16:creationId xmlns:a16="http://schemas.microsoft.com/office/drawing/2014/main" id="{75E018DB-C6E4-25AA-84C4-344E95AA7F33}"/>
              </a:ext>
            </a:extLst>
          </p:cNvPr>
          <p:cNvSpPr txBox="1"/>
          <p:nvPr userDrawn="1"/>
        </p:nvSpPr>
        <p:spPr>
          <a:xfrm>
            <a:off x="5165999" y="6184472"/>
            <a:ext cx="2323376" cy="246221"/>
          </a:xfrm>
          <a:prstGeom prst="rect">
            <a:avLst/>
          </a:prstGeom>
          <a:noFill/>
        </p:spPr>
        <p:txBody>
          <a:bodyPr wrap="square">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Estimated age 45</a:t>
            </a:r>
          </a:p>
        </p:txBody>
      </p:sp>
    </p:spTree>
    <p:extLst>
      <p:ext uri="{BB962C8B-B14F-4D97-AF65-F5344CB8AC3E}">
        <p14:creationId xmlns:p14="http://schemas.microsoft.com/office/powerpoint/2010/main" val="1437686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A79E11-F971-4486-B44F-E49F4B23F424}"/>
              </a:ext>
            </a:extLst>
          </p:cNvPr>
          <p:cNvSpPr txBox="1"/>
          <p:nvPr userDrawn="1"/>
        </p:nvSpPr>
        <p:spPr>
          <a:xfrm>
            <a:off x="123180" y="206086"/>
            <a:ext cx="12015156" cy="646331"/>
          </a:xfrm>
          <a:prstGeom prst="rect">
            <a:avLst/>
          </a:prstGeom>
          <a:noFill/>
        </p:spPr>
        <p:txBody>
          <a:bodyPr wrap="square" rtlCol="0">
            <a:spAutoFit/>
          </a:bodyPr>
          <a:lstStyle/>
          <a:p>
            <a:pPr algn="ctr"/>
            <a:r>
              <a:rPr lang="en-US" sz="3600" b="1" dirty="0">
                <a:solidFill>
                  <a:srgbClr val="FFBF41"/>
                </a:solidFill>
                <a:latin typeface="Open Sans" panose="020B0606030504020204" pitchFamily="34" charset="0"/>
                <a:ea typeface="Open Sans" panose="020B0606030504020204" pitchFamily="34" charset="0"/>
                <a:cs typeface="Open Sans" panose="020B0606030504020204" pitchFamily="34" charset="0"/>
              </a:rPr>
              <a:t>THANK YOU FOR YOUR INTEREST IN ROTARY</a:t>
            </a:r>
          </a:p>
        </p:txBody>
      </p:sp>
      <p:pic>
        <p:nvPicPr>
          <p:cNvPr id="3" name="Picture 2" descr="Evan Burrell reveals his “superhero” Rotary identity.">
            <a:extLst>
              <a:ext uri="{FF2B5EF4-FFF2-40B4-BE49-F238E27FC236}">
                <a16:creationId xmlns:a16="http://schemas.microsoft.com/office/drawing/2014/main" id="{C1ABD278-B88D-A21A-CFE0-418482BC2C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36612" y="1071885"/>
            <a:ext cx="3657600" cy="365760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FC691A2-DF73-E327-2D94-390ABCA072D7}"/>
              </a:ext>
            </a:extLst>
          </p:cNvPr>
          <p:cNvSpPr/>
          <p:nvPr userDrawn="1"/>
        </p:nvSpPr>
        <p:spPr>
          <a:xfrm>
            <a:off x="4436611" y="4360153"/>
            <a:ext cx="3657600" cy="369332"/>
          </a:xfrm>
          <a:prstGeom prst="rect">
            <a:avLst/>
          </a:prstGeom>
          <a:solidFill>
            <a:srgbClr val="561F60">
              <a:alpha val="6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A2E2023-B8CF-DD62-277D-8A94E5B3B0E4}"/>
              </a:ext>
            </a:extLst>
          </p:cNvPr>
          <p:cNvSpPr txBox="1"/>
          <p:nvPr userDrawn="1"/>
        </p:nvSpPr>
        <p:spPr>
          <a:xfrm>
            <a:off x="4436611" y="4360153"/>
            <a:ext cx="3657601" cy="369332"/>
          </a:xfrm>
          <a:prstGeom prst="rect">
            <a:avLst/>
          </a:prstGeom>
          <a:noFill/>
        </p:spPr>
        <p:txBody>
          <a:bodyPr wrap="square" rtlCol="0">
            <a:spAutoFit/>
          </a:bodyPr>
          <a:lstStyle/>
          <a:p>
            <a:pPr algn="ctr"/>
            <a:r>
              <a:rPr lang="en-US" b="1" dirty="0">
                <a:solidFill>
                  <a:srgbClr val="FFBF41"/>
                </a:solidFill>
                <a:latin typeface="Open Sans" panose="020B0606030504020204" pitchFamily="34" charset="0"/>
                <a:ea typeface="Open Sans" panose="020B0606030504020204" pitchFamily="34" charset="0"/>
                <a:cs typeface="Open Sans" panose="020B0606030504020204" pitchFamily="34" charset="0"/>
              </a:rPr>
              <a:t>You Too Can Be A RotaryHero!</a:t>
            </a:r>
          </a:p>
        </p:txBody>
      </p:sp>
      <p:pic>
        <p:nvPicPr>
          <p:cNvPr id="6" name="Picture 5" descr="A white text on a black background&#10;&#10;Description automatically generated">
            <a:extLst>
              <a:ext uri="{FF2B5EF4-FFF2-40B4-BE49-F238E27FC236}">
                <a16:creationId xmlns:a16="http://schemas.microsoft.com/office/drawing/2014/main" id="{72A85E58-2B95-597E-40E0-A2477A6133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83" y="5292977"/>
            <a:ext cx="2672949" cy="1062468"/>
          </a:xfrm>
          <a:prstGeom prst="rect">
            <a:avLst/>
          </a:prstGeom>
        </p:spPr>
      </p:pic>
      <p:pic>
        <p:nvPicPr>
          <p:cNvPr id="7" name="Picture 6" descr="A logo on a black background&#10;&#10;Description automatically generated">
            <a:extLst>
              <a:ext uri="{FF2B5EF4-FFF2-40B4-BE49-F238E27FC236}">
                <a16:creationId xmlns:a16="http://schemas.microsoft.com/office/drawing/2014/main" id="{1A6621BB-2F62-D95E-195E-0090E2325D7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279" t="37943" r="20034" b="38023"/>
          <a:stretch/>
        </p:blipFill>
        <p:spPr>
          <a:xfrm>
            <a:off x="556630" y="4948953"/>
            <a:ext cx="3096611" cy="1750516"/>
          </a:xfrm>
          <a:prstGeom prst="rect">
            <a:avLst/>
          </a:prstGeom>
        </p:spPr>
      </p:pic>
      <p:sp>
        <p:nvSpPr>
          <p:cNvPr id="9" name="Rectangle 8">
            <a:extLst>
              <a:ext uri="{FF2B5EF4-FFF2-40B4-BE49-F238E27FC236}">
                <a16:creationId xmlns:a16="http://schemas.microsoft.com/office/drawing/2014/main" id="{219366B5-823D-C845-DADF-C733D1D89BB2}"/>
              </a:ext>
            </a:extLst>
          </p:cNvPr>
          <p:cNvSpPr/>
          <p:nvPr userDrawn="1"/>
        </p:nvSpPr>
        <p:spPr>
          <a:xfrm>
            <a:off x="556630" y="1071885"/>
            <a:ext cx="3657600" cy="3657600"/>
          </a:xfrm>
          <a:prstGeom prst="rect">
            <a:avLst/>
          </a:prstGeom>
          <a:solidFill>
            <a:srgbClr val="17458F"/>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DD371C0-C325-EFB5-CC97-54AF95A9F405}"/>
              </a:ext>
            </a:extLst>
          </p:cNvPr>
          <p:cNvSpPr txBox="1"/>
          <p:nvPr userDrawn="1"/>
        </p:nvSpPr>
        <p:spPr>
          <a:xfrm>
            <a:off x="666934" y="1692662"/>
            <a:ext cx="3436992" cy="2416046"/>
          </a:xfrm>
          <a:prstGeom prst="rect">
            <a:avLst/>
          </a:prstGeom>
          <a:noFill/>
        </p:spPr>
        <p:txBody>
          <a:bodyPr wrap="square" rtlCol="0">
            <a:spAutoFit/>
          </a:bodyPr>
          <a:lstStyle/>
          <a:p>
            <a:pPr algn="ctr"/>
            <a:r>
              <a:rPr lang="en-US" sz="2300" dirty="0">
                <a:solidFill>
                  <a:srgbClr val="FFBF41"/>
                </a:solidFill>
                <a:latin typeface="Open Sans" panose="020B0606030504020204" pitchFamily="34" charset="0"/>
                <a:ea typeface="Open Sans" panose="020B0606030504020204" pitchFamily="34" charset="0"/>
                <a:cs typeface="Open Sans" panose="020B0606030504020204" pitchFamily="34" charset="0"/>
              </a:rPr>
              <a:t>“If you’re in the luckiest 1% of humanity, you owe it to the rest of humanity to think of the other 99%.”</a:t>
            </a:r>
          </a:p>
          <a:p>
            <a:pPr algn="ctr"/>
            <a:endParaRPr lang="en-US" b="1" dirty="0">
              <a:solidFill>
                <a:srgbClr val="FFBF4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rgbClr val="FFBF41"/>
                </a:solidFill>
                <a:latin typeface="Open Sans" panose="020B0606030504020204" pitchFamily="34" charset="0"/>
                <a:ea typeface="Open Sans" panose="020B0606030504020204" pitchFamily="34" charset="0"/>
                <a:cs typeface="Open Sans" panose="020B0606030504020204" pitchFamily="34" charset="0"/>
              </a:rPr>
              <a:t>-Warren Buffett</a:t>
            </a:r>
          </a:p>
        </p:txBody>
      </p:sp>
      <p:sp>
        <p:nvSpPr>
          <p:cNvPr id="11" name="Rectangle 10">
            <a:extLst>
              <a:ext uri="{FF2B5EF4-FFF2-40B4-BE49-F238E27FC236}">
                <a16:creationId xmlns:a16="http://schemas.microsoft.com/office/drawing/2014/main" id="{341438F1-E970-6525-E11D-A3F15711A8CA}"/>
              </a:ext>
            </a:extLst>
          </p:cNvPr>
          <p:cNvSpPr/>
          <p:nvPr userDrawn="1"/>
        </p:nvSpPr>
        <p:spPr>
          <a:xfrm>
            <a:off x="8316593" y="1071885"/>
            <a:ext cx="3657600" cy="3657600"/>
          </a:xfrm>
          <a:prstGeom prst="rect">
            <a:avLst/>
          </a:prstGeom>
          <a:solidFill>
            <a:srgbClr val="17458F"/>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4B0D3C3-275C-14E8-A079-823A1B3B4620}"/>
              </a:ext>
            </a:extLst>
          </p:cNvPr>
          <p:cNvSpPr txBox="1"/>
          <p:nvPr userDrawn="1"/>
        </p:nvSpPr>
        <p:spPr>
          <a:xfrm>
            <a:off x="8406341" y="1284858"/>
            <a:ext cx="3436992" cy="3123932"/>
          </a:xfrm>
          <a:prstGeom prst="rect">
            <a:avLst/>
          </a:prstGeom>
          <a:noFill/>
        </p:spPr>
        <p:txBody>
          <a:bodyPr wrap="square" rtlCol="0">
            <a:spAutoFit/>
          </a:bodyPr>
          <a:lstStyle/>
          <a:p>
            <a:pPr algn="ctr"/>
            <a:r>
              <a:rPr lang="en-US" sz="2300" dirty="0">
                <a:solidFill>
                  <a:srgbClr val="FFBF41"/>
                </a:solidFill>
                <a:latin typeface="Open Sans" panose="020B0606030504020204" pitchFamily="34" charset="0"/>
                <a:ea typeface="Open Sans" panose="020B0606030504020204" pitchFamily="34" charset="0"/>
                <a:cs typeface="Open Sans" panose="020B0606030504020204" pitchFamily="34" charset="0"/>
              </a:rPr>
              <a:t>“</a:t>
            </a:r>
            <a:r>
              <a:rPr lang="en-US" sz="2300" spc="-150" dirty="0">
                <a:solidFill>
                  <a:srgbClr val="FFBF41"/>
                </a:solidFill>
                <a:latin typeface="Open Sans" panose="020B0606030504020204" pitchFamily="34" charset="0"/>
                <a:ea typeface="Open Sans" panose="020B0606030504020204" pitchFamily="34" charset="0"/>
                <a:cs typeface="Open Sans" panose="020B0606030504020204" pitchFamily="34" charset="0"/>
              </a:rPr>
              <a:t>Every great dream begins with a dreamer. Always remember, you have within you the strength, the patience and the passion to reach for the stars to change the world</a:t>
            </a:r>
            <a:r>
              <a:rPr lang="en-US" sz="2300" dirty="0">
                <a:solidFill>
                  <a:srgbClr val="FFBF41"/>
                </a:solidFill>
                <a:latin typeface="Open Sans" panose="020B0606030504020204" pitchFamily="34" charset="0"/>
                <a:ea typeface="Open Sans" panose="020B0606030504020204" pitchFamily="34" charset="0"/>
                <a:cs typeface="Open Sans" panose="020B0606030504020204" pitchFamily="34" charset="0"/>
              </a:rPr>
              <a:t>.”</a:t>
            </a:r>
          </a:p>
          <a:p>
            <a:pPr algn="ctr"/>
            <a:endParaRPr lang="en-US" b="1" dirty="0">
              <a:solidFill>
                <a:srgbClr val="FFBF4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rgbClr val="FFBF41"/>
                </a:solidFill>
                <a:latin typeface="Open Sans" panose="020B0606030504020204" pitchFamily="34" charset="0"/>
                <a:ea typeface="Open Sans" panose="020B0606030504020204" pitchFamily="34" charset="0"/>
                <a:cs typeface="Open Sans" panose="020B0606030504020204" pitchFamily="34" charset="0"/>
              </a:rPr>
              <a:t>-Harriet Tubman</a:t>
            </a:r>
          </a:p>
        </p:txBody>
      </p:sp>
      <p:sp>
        <p:nvSpPr>
          <p:cNvPr id="13" name="Picture Placeholder 6">
            <a:extLst>
              <a:ext uri="{FF2B5EF4-FFF2-40B4-BE49-F238E27FC236}">
                <a16:creationId xmlns:a16="http://schemas.microsoft.com/office/drawing/2014/main" id="{CAF661D8-41BE-9BF3-2247-32810D40C729}"/>
              </a:ext>
            </a:extLst>
          </p:cNvPr>
          <p:cNvSpPr>
            <a:spLocks noGrp="1"/>
          </p:cNvSpPr>
          <p:nvPr>
            <p:ph type="pic" sz="quarter" idx="22" hasCustomPrompt="1"/>
          </p:nvPr>
        </p:nvSpPr>
        <p:spPr>
          <a:xfrm>
            <a:off x="8524847" y="5120367"/>
            <a:ext cx="3449346" cy="1146869"/>
          </a:xfrm>
          <a:prstGeom prst="rect">
            <a:avLst/>
          </a:prstGeom>
          <a:ln w="57150">
            <a:solidFill>
              <a:schemeClr val="accent1">
                <a:lumMod val="50000"/>
              </a:schemeClr>
            </a:solidFill>
          </a:ln>
        </p:spPr>
        <p:txBody>
          <a:bodyPr/>
          <a:lstStyle>
            <a:lvl1pPr marL="0" indent="0">
              <a:buNone/>
              <a:defRPr sz="2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Your Club Logo (white)</a:t>
            </a:r>
          </a:p>
        </p:txBody>
      </p:sp>
    </p:spTree>
    <p:extLst>
      <p:ext uri="{BB962C8B-B14F-4D97-AF65-F5344CB8AC3E}">
        <p14:creationId xmlns:p14="http://schemas.microsoft.com/office/powerpoint/2010/main" val="31090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LCOME TO ROTARY">
    <p:spTree>
      <p:nvGrpSpPr>
        <p:cNvPr id="1" name=""/>
        <p:cNvGrpSpPr/>
        <p:nvPr/>
      </p:nvGrpSpPr>
      <p:grpSpPr>
        <a:xfrm>
          <a:off x="0" y="0"/>
          <a:ext cx="0" cy="0"/>
          <a:chOff x="0" y="0"/>
          <a:chExt cx="0" cy="0"/>
        </a:xfrm>
      </p:grpSpPr>
      <p:pic>
        <p:nvPicPr>
          <p:cNvPr id="2" name="Picture 1" descr="A picture containing person, indoor, young, child&#10;&#10;Description automatically generated">
            <a:extLst>
              <a:ext uri="{FF2B5EF4-FFF2-40B4-BE49-F238E27FC236}">
                <a16:creationId xmlns:a16="http://schemas.microsoft.com/office/drawing/2014/main" id="{12CC9392-A6F9-6876-C79A-623FF47D44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319" y="373931"/>
            <a:ext cx="11249323" cy="5900588"/>
          </a:xfrm>
          <a:prstGeom prst="rect">
            <a:avLst/>
          </a:prstGeom>
          <a:ln w="57150">
            <a:solidFill>
              <a:schemeClr val="accent1">
                <a:lumMod val="50000"/>
              </a:schemeClr>
            </a:solidFill>
          </a:ln>
        </p:spPr>
      </p:pic>
    </p:spTree>
    <p:extLst>
      <p:ext uri="{BB962C8B-B14F-4D97-AF65-F5344CB8AC3E}">
        <p14:creationId xmlns:p14="http://schemas.microsoft.com/office/powerpoint/2010/main" val="935454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98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ION AND MISSIO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FDAF67-8144-2BED-6E74-28F8091313D5}"/>
              </a:ext>
            </a:extLst>
          </p:cNvPr>
          <p:cNvGrpSpPr/>
          <p:nvPr userDrawn="1"/>
        </p:nvGrpSpPr>
        <p:grpSpPr>
          <a:xfrm>
            <a:off x="532606" y="762000"/>
            <a:ext cx="11334750" cy="2419350"/>
            <a:chOff x="635000" y="1244600"/>
            <a:chExt cx="11334750" cy="2419350"/>
          </a:xfrm>
        </p:grpSpPr>
        <p:pic>
          <p:nvPicPr>
            <p:cNvPr id="4" name="Picture 2" descr="Rotary District 6890">
              <a:extLst>
                <a:ext uri="{FF2B5EF4-FFF2-40B4-BE49-F238E27FC236}">
                  <a16:creationId xmlns:a16="http://schemas.microsoft.com/office/drawing/2014/main" id="{1BE4A1BA-8961-E33C-121D-02B005B9AE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97" t="63610"/>
            <a:stretch/>
          </p:blipFill>
          <p:spPr bwMode="auto">
            <a:xfrm>
              <a:off x="635000" y="1244600"/>
              <a:ext cx="11334750" cy="241935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25F9C0-420D-5EC3-B237-63309944B27F}"/>
                </a:ext>
              </a:extLst>
            </p:cNvPr>
            <p:cNvSpPr txBox="1"/>
            <p:nvPr/>
          </p:nvSpPr>
          <p:spPr>
            <a:xfrm>
              <a:off x="977900" y="1484779"/>
              <a:ext cx="6402389" cy="1938992"/>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TOGETHER</a:t>
              </a:r>
              <a:r>
                <a:rPr lang="en-US" sz="2400" dirty="0">
                  <a:latin typeface="Open Sans" panose="020B0606030504020204" pitchFamily="34" charset="0"/>
                  <a:ea typeface="Open Sans" panose="020B0606030504020204" pitchFamily="34" charset="0"/>
                  <a:cs typeface="Open Sans" panose="020B0606030504020204" pitchFamily="34" charset="0"/>
                </a:rPr>
                <a:t>, we see a world </a:t>
              </a:r>
            </a:p>
            <a:p>
              <a:r>
                <a:rPr lang="en-US" sz="2400" dirty="0">
                  <a:latin typeface="Open Sans" panose="020B0606030504020204" pitchFamily="34" charset="0"/>
                  <a:ea typeface="Open Sans" panose="020B0606030504020204" pitchFamily="34" charset="0"/>
                  <a:cs typeface="Open Sans" panose="020B0606030504020204" pitchFamily="34" charset="0"/>
                </a:rPr>
                <a:t>where </a:t>
              </a:r>
              <a:r>
                <a:rPr lang="en-US" sz="2400" b="1" dirty="0">
                  <a:latin typeface="Open Sans" panose="020B0606030504020204" pitchFamily="34" charset="0"/>
                  <a:ea typeface="Open Sans" panose="020B0606030504020204" pitchFamily="34" charset="0"/>
                  <a:cs typeface="Open Sans" panose="020B0606030504020204" pitchFamily="34" charset="0"/>
                </a:rPr>
                <a:t>PEOPLE</a:t>
              </a:r>
              <a:r>
                <a:rPr lang="en-US" sz="2400" dirty="0">
                  <a:latin typeface="Open Sans" panose="020B0606030504020204" pitchFamily="34" charset="0"/>
                  <a:ea typeface="Open Sans" panose="020B0606030504020204" pitchFamily="34" charset="0"/>
                  <a:cs typeface="Open Sans" panose="020B0606030504020204" pitchFamily="34" charset="0"/>
                </a:rPr>
                <a:t> unite and take action </a:t>
              </a:r>
            </a:p>
            <a:p>
              <a:r>
                <a:rPr lang="en-US" sz="2400" dirty="0">
                  <a:latin typeface="Open Sans" panose="020B0606030504020204" pitchFamily="34" charset="0"/>
                  <a:ea typeface="Open Sans" panose="020B0606030504020204" pitchFamily="34" charset="0"/>
                  <a:cs typeface="Open Sans" panose="020B0606030504020204" pitchFamily="34" charset="0"/>
                </a:rPr>
                <a:t>to </a:t>
              </a:r>
              <a:r>
                <a:rPr lang="en-US" sz="2400" b="1" dirty="0">
                  <a:latin typeface="Open Sans" panose="020B0606030504020204" pitchFamily="34" charset="0"/>
                  <a:ea typeface="Open Sans" panose="020B0606030504020204" pitchFamily="34" charset="0"/>
                  <a:cs typeface="Open Sans" panose="020B0606030504020204" pitchFamily="34" charset="0"/>
                </a:rPr>
                <a:t>CREATE</a:t>
              </a:r>
              <a:r>
                <a:rPr lang="en-US" sz="2400" dirty="0">
                  <a:latin typeface="Open Sans" panose="020B0606030504020204" pitchFamily="34" charset="0"/>
                  <a:ea typeface="Open Sans" panose="020B0606030504020204" pitchFamily="34" charset="0"/>
                  <a:cs typeface="Open Sans" panose="020B0606030504020204" pitchFamily="34" charset="0"/>
                </a:rPr>
                <a:t> lasting </a:t>
              </a:r>
            </a:p>
            <a:p>
              <a:r>
                <a:rPr lang="en-US" sz="2400" b="1" dirty="0">
                  <a:latin typeface="Open Sans" panose="020B0606030504020204" pitchFamily="34" charset="0"/>
                  <a:ea typeface="Open Sans" panose="020B0606030504020204" pitchFamily="34" charset="0"/>
                  <a:cs typeface="Open Sans" panose="020B0606030504020204" pitchFamily="34" charset="0"/>
                </a:rPr>
                <a:t>CHANGE</a:t>
              </a:r>
              <a:r>
                <a:rPr lang="en-US" sz="2400" dirty="0">
                  <a:latin typeface="Open Sans" panose="020B0606030504020204" pitchFamily="34" charset="0"/>
                  <a:ea typeface="Open Sans" panose="020B0606030504020204" pitchFamily="34" charset="0"/>
                  <a:cs typeface="Open Sans" panose="020B0606030504020204" pitchFamily="34" charset="0"/>
                </a:rPr>
                <a:t> — across the globe, in our communities, and in ourselves.</a:t>
              </a:r>
            </a:p>
          </p:txBody>
        </p:sp>
        <p:sp>
          <p:nvSpPr>
            <p:cNvPr id="6" name="TextBox 5">
              <a:extLst>
                <a:ext uri="{FF2B5EF4-FFF2-40B4-BE49-F238E27FC236}">
                  <a16:creationId xmlns:a16="http://schemas.microsoft.com/office/drawing/2014/main" id="{E12120DB-0D00-B26D-B6D4-C918C88CD565}"/>
                </a:ext>
              </a:extLst>
            </p:cNvPr>
            <p:cNvSpPr txBox="1"/>
            <p:nvPr/>
          </p:nvSpPr>
          <p:spPr>
            <a:xfrm>
              <a:off x="6422231" y="1558925"/>
              <a:ext cx="3794919" cy="646331"/>
            </a:xfrm>
            <a:prstGeom prst="rect">
              <a:avLst/>
            </a:prstGeom>
            <a:noFill/>
          </p:spPr>
          <p:txBody>
            <a:bodyPr wrap="square">
              <a:spAutoFit/>
            </a:bodyPr>
            <a:lstStyle/>
            <a:p>
              <a:pPr algn="r"/>
              <a:r>
                <a:rPr lang="en-US" sz="3600" dirty="0">
                  <a:latin typeface="Open Sans" panose="020B0606030504020204" pitchFamily="34" charset="0"/>
                  <a:ea typeface="Open Sans" panose="020B0606030504020204" pitchFamily="34" charset="0"/>
                  <a:cs typeface="Open Sans" panose="020B0606030504020204" pitchFamily="34" charset="0"/>
                </a:rPr>
                <a:t>Our Vision</a:t>
              </a:r>
            </a:p>
          </p:txBody>
        </p:sp>
      </p:grpSp>
      <p:grpSp>
        <p:nvGrpSpPr>
          <p:cNvPr id="7" name="Group 6">
            <a:extLst>
              <a:ext uri="{FF2B5EF4-FFF2-40B4-BE49-F238E27FC236}">
                <a16:creationId xmlns:a16="http://schemas.microsoft.com/office/drawing/2014/main" id="{58954B5C-F58E-8455-5599-4F5CAFC43597}"/>
              </a:ext>
            </a:extLst>
          </p:cNvPr>
          <p:cNvGrpSpPr/>
          <p:nvPr userDrawn="1"/>
        </p:nvGrpSpPr>
        <p:grpSpPr>
          <a:xfrm>
            <a:off x="532606" y="3471396"/>
            <a:ext cx="11334750" cy="2419350"/>
            <a:chOff x="635000" y="3953996"/>
            <a:chExt cx="11334750" cy="2419350"/>
          </a:xfrm>
        </p:grpSpPr>
        <p:pic>
          <p:nvPicPr>
            <p:cNvPr id="8" name="Picture 2" descr="Rotary District 6890">
              <a:extLst>
                <a:ext uri="{FF2B5EF4-FFF2-40B4-BE49-F238E27FC236}">
                  <a16:creationId xmlns:a16="http://schemas.microsoft.com/office/drawing/2014/main" id="{15E2D797-62F1-C8FD-04B4-4EB2ECF673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97" t="63610"/>
            <a:stretch/>
          </p:blipFill>
          <p:spPr bwMode="auto">
            <a:xfrm>
              <a:off x="635000" y="3953996"/>
              <a:ext cx="11334750" cy="2419350"/>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99DBB9-0300-6548-CBB4-0BC34D0CE28C}"/>
                </a:ext>
              </a:extLst>
            </p:cNvPr>
            <p:cNvSpPr txBox="1"/>
            <p:nvPr/>
          </p:nvSpPr>
          <p:spPr>
            <a:xfrm>
              <a:off x="977901" y="4194175"/>
              <a:ext cx="6261100" cy="1938992"/>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We provide </a:t>
              </a:r>
              <a:r>
                <a:rPr lang="en-US" sz="2400" b="1" dirty="0">
                  <a:latin typeface="Open Sans" panose="020B0606030504020204" pitchFamily="34" charset="0"/>
                  <a:ea typeface="Open Sans" panose="020B0606030504020204" pitchFamily="34" charset="0"/>
                  <a:cs typeface="Open Sans" panose="020B0606030504020204" pitchFamily="34" charset="0"/>
                </a:rPr>
                <a:t>SERVICE</a:t>
              </a:r>
              <a:r>
                <a:rPr lang="en-US" sz="2400" dirty="0">
                  <a:latin typeface="Open Sans" panose="020B0606030504020204" pitchFamily="34" charset="0"/>
                  <a:ea typeface="Open Sans" panose="020B0606030504020204" pitchFamily="34" charset="0"/>
                  <a:cs typeface="Open Sans" panose="020B0606030504020204" pitchFamily="34" charset="0"/>
                </a:rPr>
                <a:t> to others, promote </a:t>
              </a:r>
              <a:r>
                <a:rPr lang="en-US" sz="2400" b="1" dirty="0">
                  <a:latin typeface="Open Sans" panose="020B0606030504020204" pitchFamily="34" charset="0"/>
                  <a:ea typeface="Open Sans" panose="020B0606030504020204" pitchFamily="34" charset="0"/>
                  <a:cs typeface="Open Sans" panose="020B0606030504020204" pitchFamily="34" charset="0"/>
                </a:rPr>
                <a:t>INTEGRITY</a:t>
              </a:r>
              <a:r>
                <a:rPr lang="en-US" sz="2400" dirty="0">
                  <a:latin typeface="Open Sans" panose="020B0606030504020204" pitchFamily="34" charset="0"/>
                  <a:ea typeface="Open Sans" panose="020B0606030504020204" pitchFamily="34" charset="0"/>
                  <a:cs typeface="Open Sans" panose="020B0606030504020204" pitchFamily="34" charset="0"/>
                </a:rPr>
                <a:t>, and advance </a:t>
              </a:r>
              <a:r>
                <a:rPr lang="en-US" sz="2400" b="1" dirty="0">
                  <a:latin typeface="Open Sans" panose="020B0606030504020204" pitchFamily="34" charset="0"/>
                  <a:ea typeface="Open Sans" panose="020B0606030504020204" pitchFamily="34" charset="0"/>
                  <a:cs typeface="Open Sans" panose="020B0606030504020204" pitchFamily="34" charset="0"/>
                </a:rPr>
                <a:t>WORLD UNDERSTANDING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b="1" dirty="0">
                  <a:latin typeface="Open Sans" panose="020B0606030504020204" pitchFamily="34" charset="0"/>
                  <a:ea typeface="Open Sans" panose="020B0606030504020204" pitchFamily="34" charset="0"/>
                  <a:cs typeface="Open Sans" panose="020B0606030504020204" pitchFamily="34" charset="0"/>
                </a:rPr>
                <a:t>GOODWILL</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latin typeface="Open Sans" panose="020B0606030504020204" pitchFamily="34" charset="0"/>
                  <a:ea typeface="Open Sans" panose="020B0606030504020204" pitchFamily="34" charset="0"/>
                  <a:cs typeface="Open Sans" panose="020B0606030504020204" pitchFamily="34" charset="0"/>
                </a:rPr>
                <a:t>PEACE</a:t>
              </a:r>
              <a:r>
                <a:rPr lang="en-US" sz="2400" dirty="0">
                  <a:latin typeface="Open Sans" panose="020B0606030504020204" pitchFamily="34" charset="0"/>
                  <a:ea typeface="Open Sans" panose="020B0606030504020204" pitchFamily="34" charset="0"/>
                  <a:cs typeface="Open Sans" panose="020B0606030504020204" pitchFamily="34" charset="0"/>
                </a:rPr>
                <a:t> through our fellowship of business, professional, and community leaders.</a:t>
              </a:r>
            </a:p>
          </p:txBody>
        </p:sp>
        <p:sp>
          <p:nvSpPr>
            <p:cNvPr id="10" name="TextBox 9">
              <a:extLst>
                <a:ext uri="{FF2B5EF4-FFF2-40B4-BE49-F238E27FC236}">
                  <a16:creationId xmlns:a16="http://schemas.microsoft.com/office/drawing/2014/main" id="{E80D6297-16EB-AF3A-8620-3B3E348A9A0B}"/>
                </a:ext>
              </a:extLst>
            </p:cNvPr>
            <p:cNvSpPr txBox="1"/>
            <p:nvPr/>
          </p:nvSpPr>
          <p:spPr>
            <a:xfrm>
              <a:off x="6422231" y="4301534"/>
              <a:ext cx="3794919" cy="646331"/>
            </a:xfrm>
            <a:prstGeom prst="rect">
              <a:avLst/>
            </a:prstGeom>
            <a:noFill/>
          </p:spPr>
          <p:txBody>
            <a:bodyPr wrap="square">
              <a:spAutoFit/>
            </a:bodyPr>
            <a:lstStyle/>
            <a:p>
              <a:pPr algn="r"/>
              <a:r>
                <a:rPr lang="en-US" sz="3600" dirty="0">
                  <a:latin typeface="Open Sans" panose="020B0606030504020204" pitchFamily="34" charset="0"/>
                  <a:ea typeface="Open Sans" panose="020B0606030504020204" pitchFamily="34" charset="0"/>
                  <a:cs typeface="Open Sans" panose="020B0606030504020204" pitchFamily="34" charset="0"/>
                </a:rPr>
                <a:t>Our Mission</a:t>
              </a:r>
            </a:p>
          </p:txBody>
        </p:sp>
      </p:grpSp>
    </p:spTree>
    <p:extLst>
      <p:ext uri="{BB962C8B-B14F-4D97-AF65-F5344CB8AC3E}">
        <p14:creationId xmlns:p14="http://schemas.microsoft.com/office/powerpoint/2010/main" val="1594733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TARY STRI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F0646-27E8-4DDA-273A-6F56B8FECC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598" y="353233"/>
            <a:ext cx="3655641" cy="2771941"/>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D4AB81-0AB0-52B6-D9C5-C2451D637C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6764" y="353234"/>
            <a:ext cx="3744356" cy="2771941"/>
          </a:xfrm>
          <a:prstGeom prst="rect">
            <a:avLst/>
          </a:prstGeom>
          <a:ln w="57150">
            <a:solidFill>
              <a:schemeClr val="accent1">
                <a:lumMod val="50000"/>
              </a:schemeClr>
            </a:solidFill>
          </a:ln>
        </p:spPr>
      </p:pic>
      <p:pic>
        <p:nvPicPr>
          <p:cNvPr id="5" name="Picture 4" descr="A picture containing building, person, outdoor, holding&#10;&#10;Description automatically generated">
            <a:extLst>
              <a:ext uri="{FF2B5EF4-FFF2-40B4-BE49-F238E27FC236}">
                <a16:creationId xmlns:a16="http://schemas.microsoft.com/office/drawing/2014/main" id="{60800575-66B0-B9A7-1B12-08BA7D7AA7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845" y="3228713"/>
            <a:ext cx="3738195" cy="3006823"/>
          </a:xfrm>
          <a:prstGeom prst="rect">
            <a:avLst/>
          </a:prstGeom>
          <a:ln w="57150">
            <a:solidFill>
              <a:schemeClr val="accent1">
                <a:lumMod val="50000"/>
              </a:schemeClr>
            </a:solidFill>
          </a:ln>
        </p:spPr>
      </p:pic>
      <p:pic>
        <p:nvPicPr>
          <p:cNvPr id="6" name="Picture 5" descr="A group of people posing for a photo&#10;&#10;Description automatically generated">
            <a:extLst>
              <a:ext uri="{FF2B5EF4-FFF2-40B4-BE49-F238E27FC236}">
                <a16:creationId xmlns:a16="http://schemas.microsoft.com/office/drawing/2014/main" id="{FFDA5A75-6546-B118-0EF8-DFA029A86D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29600" y="3197346"/>
            <a:ext cx="3655640" cy="3038190"/>
          </a:xfrm>
          <a:prstGeom prst="rect">
            <a:avLst/>
          </a:prstGeom>
          <a:ln w="57150">
            <a:solidFill>
              <a:schemeClr val="accent1">
                <a:lumMod val="50000"/>
              </a:schemeClr>
            </a:solidFill>
          </a:ln>
        </p:spPr>
      </p:pic>
      <p:sp>
        <p:nvSpPr>
          <p:cNvPr id="7" name="TextBox 6">
            <a:extLst>
              <a:ext uri="{FF2B5EF4-FFF2-40B4-BE49-F238E27FC236}">
                <a16:creationId xmlns:a16="http://schemas.microsoft.com/office/drawing/2014/main" id="{0B0A7506-3066-F2D7-3A21-3B5EDB6B6BEA}"/>
              </a:ext>
            </a:extLst>
          </p:cNvPr>
          <p:cNvSpPr txBox="1"/>
          <p:nvPr userDrawn="1"/>
        </p:nvSpPr>
        <p:spPr>
          <a:xfrm>
            <a:off x="4433905" y="184905"/>
            <a:ext cx="3532147" cy="4401205"/>
          </a:xfrm>
          <a:prstGeom prst="rect">
            <a:avLst/>
          </a:prstGeom>
          <a:noFill/>
        </p:spPr>
        <p:txBody>
          <a:bodyPr wrap="square" rtlCol="0">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Promote Peace</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Transform</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Save Lives</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Fight Hunger</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Mentor</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Learn</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Inspire</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End Polio</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Empower</a:t>
            </a:r>
          </a:p>
          <a:p>
            <a:pPr algn="ctr"/>
            <a:r>
              <a:rPr lang="en-US" sz="2800" b="1" dirty="0">
                <a:latin typeface="Open Sans" panose="020B0606030504020204" pitchFamily="34" charset="0"/>
                <a:ea typeface="Open Sans" panose="020B0606030504020204" pitchFamily="34" charset="0"/>
                <a:cs typeface="Open Sans" panose="020B0606030504020204" pitchFamily="34" charset="0"/>
              </a:rPr>
              <a:t>Connect</a:t>
            </a:r>
          </a:p>
        </p:txBody>
      </p:sp>
      <p:pic>
        <p:nvPicPr>
          <p:cNvPr id="8" name="Picture 2" descr="Approved Rotary Logos | Rotary Club of San Francisco">
            <a:extLst>
              <a:ext uri="{FF2B5EF4-FFF2-40B4-BE49-F238E27FC236}">
                <a16:creationId xmlns:a16="http://schemas.microsoft.com/office/drawing/2014/main" id="{B44166DD-A069-F8CC-0220-B448804996B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284789" y="4586110"/>
            <a:ext cx="1830377" cy="183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9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2" name="Picture 2" descr="Paul Harris Society | Rotary International">
            <a:extLst>
              <a:ext uri="{FF2B5EF4-FFF2-40B4-BE49-F238E27FC236}">
                <a16:creationId xmlns:a16="http://schemas.microsoft.com/office/drawing/2014/main" id="{F3E70536-0849-9E5F-F391-AB1362D534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899" y="381400"/>
            <a:ext cx="3620203" cy="362020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006404F-438E-3B26-D83F-E16C9B97CD61}"/>
              </a:ext>
            </a:extLst>
          </p:cNvPr>
          <p:cNvSpPr/>
          <p:nvPr userDrawn="1"/>
        </p:nvSpPr>
        <p:spPr>
          <a:xfrm>
            <a:off x="8113713" y="3353834"/>
            <a:ext cx="3620203" cy="648044"/>
          </a:xfrm>
          <a:prstGeom prst="rect">
            <a:avLst/>
          </a:prstGeom>
          <a:solidFill>
            <a:srgbClr val="561F6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213B75-8AC7-CE6D-ED1A-C75D6081FC16}"/>
              </a:ext>
            </a:extLst>
          </p:cNvPr>
          <p:cNvSpPr txBox="1"/>
          <p:nvPr userDrawn="1"/>
        </p:nvSpPr>
        <p:spPr>
          <a:xfrm>
            <a:off x="1062368" y="297760"/>
            <a:ext cx="5338916" cy="584775"/>
          </a:xfrm>
          <a:prstGeom prst="rect">
            <a:avLst/>
          </a:prstGeom>
          <a:noFill/>
        </p:spPr>
        <p:txBody>
          <a:bodyPr wrap="square" rtlCol="0">
            <a:spAutoFit/>
          </a:bodyPr>
          <a:lstStyle/>
          <a:p>
            <a:pPr algn="ctr"/>
            <a:r>
              <a:rPr lang="en-US" sz="32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How Rotary Started</a:t>
            </a:r>
          </a:p>
        </p:txBody>
      </p:sp>
      <p:sp>
        <p:nvSpPr>
          <p:cNvPr id="5" name="TextBox 4">
            <a:extLst>
              <a:ext uri="{FF2B5EF4-FFF2-40B4-BE49-F238E27FC236}">
                <a16:creationId xmlns:a16="http://schemas.microsoft.com/office/drawing/2014/main" id="{4688D5EA-78EA-E433-47AE-A5E1EE4955C8}"/>
              </a:ext>
            </a:extLst>
          </p:cNvPr>
          <p:cNvSpPr txBox="1"/>
          <p:nvPr userDrawn="1"/>
        </p:nvSpPr>
        <p:spPr>
          <a:xfrm>
            <a:off x="842006" y="970046"/>
            <a:ext cx="7019294" cy="2246769"/>
          </a:xfrm>
          <a:prstGeom prst="rect">
            <a:avLst/>
          </a:prstGeom>
          <a:noFill/>
        </p:spPr>
        <p:txBody>
          <a:bodyPr wrap="square" rtlCol="0">
            <a:spAutoFit/>
          </a:bodyPr>
          <a:lstStyle/>
          <a:p>
            <a:r>
              <a:rPr lang="en-US" sz="2000"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Attorney Paul P. Harris of Chicago organized the first Rotary meeting in 1905. </a:t>
            </a:r>
          </a:p>
          <a:p>
            <a:endParaRPr lang="en-US" sz="800"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The original four-member club met for fellowship in rotation at member’s offices…thus the name </a:t>
            </a:r>
            <a:r>
              <a:rPr lang="en-US" sz="24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ROTARY</a:t>
            </a:r>
            <a:r>
              <a:rPr lang="en-US" sz="2400"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8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Their first community service project – a public toilet outside Chicago’s City Hall.</a:t>
            </a:r>
          </a:p>
        </p:txBody>
      </p:sp>
      <p:pic>
        <p:nvPicPr>
          <p:cNvPr id="6" name="Picture 5">
            <a:extLst>
              <a:ext uri="{FF2B5EF4-FFF2-40B4-BE49-F238E27FC236}">
                <a16:creationId xmlns:a16="http://schemas.microsoft.com/office/drawing/2014/main" id="{FF3C547F-33A2-27F7-AE04-3693F667ED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603" y="3493190"/>
            <a:ext cx="4286250" cy="2857500"/>
          </a:xfrm>
          <a:prstGeom prst="rect">
            <a:avLst/>
          </a:prstGeom>
          <a:ln w="57150">
            <a:solidFill>
              <a:schemeClr val="accent1">
                <a:lumMod val="50000"/>
              </a:schemeClr>
            </a:solidFill>
          </a:ln>
        </p:spPr>
      </p:pic>
      <p:sp>
        <p:nvSpPr>
          <p:cNvPr id="7" name="TextBox 6">
            <a:extLst>
              <a:ext uri="{FF2B5EF4-FFF2-40B4-BE49-F238E27FC236}">
                <a16:creationId xmlns:a16="http://schemas.microsoft.com/office/drawing/2014/main" id="{C6F19E8F-2DBA-AD02-BB9F-88C99D70BE68}"/>
              </a:ext>
            </a:extLst>
          </p:cNvPr>
          <p:cNvSpPr txBox="1"/>
          <p:nvPr userDrawn="1"/>
        </p:nvSpPr>
        <p:spPr>
          <a:xfrm>
            <a:off x="5272222" y="4344984"/>
            <a:ext cx="3041726" cy="923330"/>
          </a:xfrm>
          <a:prstGeom prst="rect">
            <a:avLst/>
          </a:prstGeom>
          <a:noFill/>
        </p:spPr>
        <p:txBody>
          <a:bodyPr wrap="square" rtlCol="0">
            <a:spAutoFit/>
          </a:bodyPr>
          <a:lstStyle/>
          <a:p>
            <a:r>
              <a:rPr lang="en-US"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From left: Gustavus Loehr, Silvester Schiele, Hiram Shorey and Paul Harris.</a:t>
            </a:r>
          </a:p>
        </p:txBody>
      </p:sp>
      <p:sp>
        <p:nvSpPr>
          <p:cNvPr id="8" name="Rectangle 7">
            <a:extLst>
              <a:ext uri="{FF2B5EF4-FFF2-40B4-BE49-F238E27FC236}">
                <a16:creationId xmlns:a16="http://schemas.microsoft.com/office/drawing/2014/main" id="{6482D432-6853-7713-36A3-3691A0B3818E}"/>
              </a:ext>
            </a:extLst>
          </p:cNvPr>
          <p:cNvSpPr/>
          <p:nvPr userDrawn="1"/>
        </p:nvSpPr>
        <p:spPr>
          <a:xfrm>
            <a:off x="863603" y="5702646"/>
            <a:ext cx="4286250" cy="648044"/>
          </a:xfrm>
          <a:prstGeom prst="rect">
            <a:avLst/>
          </a:prstGeom>
          <a:solidFill>
            <a:srgbClr val="561F6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7A1BA4-ED79-DFE8-7CEB-848127FDCDAB}"/>
              </a:ext>
            </a:extLst>
          </p:cNvPr>
          <p:cNvSpPr txBox="1"/>
          <p:nvPr userDrawn="1"/>
        </p:nvSpPr>
        <p:spPr>
          <a:xfrm>
            <a:off x="863602" y="5702646"/>
            <a:ext cx="4286249" cy="584775"/>
          </a:xfrm>
          <a:prstGeom prst="rect">
            <a:avLst/>
          </a:prstGeom>
          <a:noFill/>
        </p:spPr>
        <p:txBody>
          <a:bodyPr wrap="square" rtlCol="0">
            <a:spAutoFit/>
          </a:bodyPr>
          <a:lstStyle/>
          <a:p>
            <a:pPr algn="ctr"/>
            <a:r>
              <a:rPr lang="en-US" sz="3200" b="1" dirty="0">
                <a:solidFill>
                  <a:srgbClr val="FFBE10"/>
                </a:solidFill>
                <a:latin typeface="Open Sans" panose="020B0606030504020204" pitchFamily="34" charset="0"/>
                <a:ea typeface="Open Sans" panose="020B0606030504020204" pitchFamily="34" charset="0"/>
                <a:cs typeface="Open Sans" panose="020B0606030504020204" pitchFamily="34" charset="0"/>
              </a:rPr>
              <a:t>People Of Action</a:t>
            </a:r>
          </a:p>
        </p:txBody>
      </p:sp>
      <p:sp>
        <p:nvSpPr>
          <p:cNvPr id="10" name="TextBox 9">
            <a:extLst>
              <a:ext uri="{FF2B5EF4-FFF2-40B4-BE49-F238E27FC236}">
                <a16:creationId xmlns:a16="http://schemas.microsoft.com/office/drawing/2014/main" id="{DC60EC8E-8B00-574C-BC46-E350982E0EB1}"/>
              </a:ext>
            </a:extLst>
          </p:cNvPr>
          <p:cNvSpPr txBox="1"/>
          <p:nvPr userDrawn="1"/>
        </p:nvSpPr>
        <p:spPr>
          <a:xfrm>
            <a:off x="8955634" y="3477801"/>
            <a:ext cx="1988731" cy="400110"/>
          </a:xfrm>
          <a:prstGeom prst="rect">
            <a:avLst/>
          </a:prstGeom>
          <a:noFill/>
        </p:spPr>
        <p:txBody>
          <a:bodyPr wrap="square" rtlCol="0">
            <a:spAutoFit/>
          </a:bodyPr>
          <a:lstStyle/>
          <a:p>
            <a:pPr algn="ctr"/>
            <a:r>
              <a:rPr lang="en-US" sz="2000"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Paul Harris</a:t>
            </a:r>
          </a:p>
        </p:txBody>
      </p:sp>
      <p:pic>
        <p:nvPicPr>
          <p:cNvPr id="11" name="Picture 10">
            <a:extLst>
              <a:ext uri="{FF2B5EF4-FFF2-40B4-BE49-F238E27FC236}">
                <a16:creationId xmlns:a16="http://schemas.microsoft.com/office/drawing/2014/main" id="{8C58B529-A53F-F87E-3CDB-F651DBE151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79627" y="5054601"/>
            <a:ext cx="3449760" cy="1296090"/>
          </a:xfrm>
          <a:prstGeom prst="rect">
            <a:avLst/>
          </a:prstGeom>
        </p:spPr>
      </p:pic>
    </p:spTree>
    <p:extLst>
      <p:ext uri="{BB962C8B-B14F-4D97-AF65-F5344CB8AC3E}">
        <p14:creationId xmlns:p14="http://schemas.microsoft.com/office/powerpoint/2010/main" val="400559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GIN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C6F0A-8112-5731-85FB-D368494BFE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07" t="900" r="4417" b="1947"/>
          <a:stretch/>
        </p:blipFill>
        <p:spPr>
          <a:xfrm>
            <a:off x="219957" y="377327"/>
            <a:ext cx="2642407" cy="5893795"/>
          </a:xfrm>
          <a:prstGeom prst="rect">
            <a:avLst/>
          </a:prstGeom>
          <a:ln w="57150">
            <a:solidFill>
              <a:schemeClr val="accent1">
                <a:lumMod val="50000"/>
              </a:schemeClr>
            </a:solidFill>
          </a:ln>
        </p:spPr>
      </p:pic>
      <p:pic>
        <p:nvPicPr>
          <p:cNvPr id="4" name="Picture 3">
            <a:extLst>
              <a:ext uri="{FF2B5EF4-FFF2-40B4-BE49-F238E27FC236}">
                <a16:creationId xmlns:a16="http://schemas.microsoft.com/office/drawing/2014/main" id="{67CDBFD2-468A-86B1-9A45-928BF3D8AA3B}"/>
              </a:ext>
            </a:extLst>
          </p:cNvPr>
          <p:cNvPicPr>
            <a:picLocks noChangeAspect="1"/>
          </p:cNvPicPr>
          <p:nvPr userDrawn="1"/>
        </p:nvPicPr>
        <p:blipFill rotWithShape="1">
          <a:blip r:embed="rId3"/>
          <a:srcRect b="10359"/>
          <a:stretch/>
        </p:blipFill>
        <p:spPr>
          <a:xfrm>
            <a:off x="2862364" y="476196"/>
            <a:ext cx="3941531" cy="2567947"/>
          </a:xfrm>
          <a:prstGeom prst="rect">
            <a:avLst/>
          </a:prstGeom>
          <a:ln w="57150">
            <a:solidFill>
              <a:schemeClr val="accent1">
                <a:lumMod val="50000"/>
              </a:schemeClr>
            </a:solidFill>
          </a:ln>
        </p:spPr>
      </p:pic>
      <p:sp>
        <p:nvSpPr>
          <p:cNvPr id="5" name="TextBox 4">
            <a:extLst>
              <a:ext uri="{FF2B5EF4-FFF2-40B4-BE49-F238E27FC236}">
                <a16:creationId xmlns:a16="http://schemas.microsoft.com/office/drawing/2014/main" id="{82482F2C-2748-A816-93C4-73F204680A05}"/>
              </a:ext>
            </a:extLst>
          </p:cNvPr>
          <p:cNvSpPr txBox="1"/>
          <p:nvPr userDrawn="1"/>
        </p:nvSpPr>
        <p:spPr>
          <a:xfrm>
            <a:off x="6465006" y="3011992"/>
            <a:ext cx="5715000" cy="523220"/>
          </a:xfrm>
          <a:prstGeom prst="rect">
            <a:avLst/>
          </a:prstGeom>
          <a:noFill/>
        </p:spPr>
        <p:txBody>
          <a:bodyPr wrap="square">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Attendees at Rotary’s first convention in Chicago in 1910. Rotary’s first fiscal year began the day after the convention ended. </a:t>
            </a:r>
          </a:p>
        </p:txBody>
      </p:sp>
      <p:pic>
        <p:nvPicPr>
          <p:cNvPr id="6" name="Picture 8" descr="Why the Rotary year begins 1 July | Rotary International">
            <a:extLst>
              <a:ext uri="{FF2B5EF4-FFF2-40B4-BE49-F238E27FC236}">
                <a16:creationId xmlns:a16="http://schemas.microsoft.com/office/drawing/2014/main" id="{94F3758D-2D72-56D5-5D9D-269EACF5856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24902" b="16465"/>
          <a:stretch/>
        </p:blipFill>
        <p:spPr bwMode="auto">
          <a:xfrm>
            <a:off x="6465006" y="1007080"/>
            <a:ext cx="5715000" cy="2004912"/>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7" name="Picture 6" descr="A line of logos of rotary club&#10;&#10;Description automatically generated with medium confidence">
            <a:extLst>
              <a:ext uri="{FF2B5EF4-FFF2-40B4-BE49-F238E27FC236}">
                <a16:creationId xmlns:a16="http://schemas.microsoft.com/office/drawing/2014/main" id="{CA3EB0C5-1ABB-BA6B-71C5-8CE0BB989C4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0640"/>
          <a:stretch/>
        </p:blipFill>
        <p:spPr>
          <a:xfrm>
            <a:off x="3124589" y="4266211"/>
            <a:ext cx="9055417" cy="2004911"/>
          </a:xfrm>
          <a:prstGeom prst="rect">
            <a:avLst/>
          </a:prstGeom>
          <a:ln w="57150">
            <a:solidFill>
              <a:schemeClr val="accent1">
                <a:lumMod val="50000"/>
              </a:schemeClr>
            </a:solidFill>
          </a:ln>
        </p:spPr>
      </p:pic>
      <p:sp>
        <p:nvSpPr>
          <p:cNvPr id="8" name="TextBox 7">
            <a:extLst>
              <a:ext uri="{FF2B5EF4-FFF2-40B4-BE49-F238E27FC236}">
                <a16:creationId xmlns:a16="http://schemas.microsoft.com/office/drawing/2014/main" id="{B6582FD4-1EB5-D3BE-F66F-20C9435B8395}"/>
              </a:ext>
            </a:extLst>
          </p:cNvPr>
          <p:cNvSpPr txBox="1"/>
          <p:nvPr userDrawn="1"/>
        </p:nvSpPr>
        <p:spPr>
          <a:xfrm>
            <a:off x="3124589" y="3895506"/>
            <a:ext cx="791556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How the Rotary emblem evolved over the years</a:t>
            </a:r>
            <a:endParaRPr lang="en-US" sz="1600" b="1"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199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WAY TES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589E5E-570B-8DDF-9C96-F4A532386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298" y="1420237"/>
            <a:ext cx="2328663" cy="2732527"/>
          </a:xfrm>
          <a:prstGeom prst="rect">
            <a:avLst/>
          </a:prstGeom>
          <a:ln w="57150">
            <a:solidFill>
              <a:schemeClr val="accent1">
                <a:lumMod val="50000"/>
              </a:schemeClr>
            </a:solidFill>
          </a:ln>
        </p:spPr>
      </p:pic>
      <p:sp>
        <p:nvSpPr>
          <p:cNvPr id="13" name="Rectangle 12">
            <a:extLst>
              <a:ext uri="{FF2B5EF4-FFF2-40B4-BE49-F238E27FC236}">
                <a16:creationId xmlns:a16="http://schemas.microsoft.com/office/drawing/2014/main" id="{D21633F2-C204-1E30-0747-DCB14C5050DD}"/>
              </a:ext>
            </a:extLst>
          </p:cNvPr>
          <p:cNvSpPr/>
          <p:nvPr userDrawn="1"/>
        </p:nvSpPr>
        <p:spPr>
          <a:xfrm>
            <a:off x="4230300" y="3702299"/>
            <a:ext cx="2328663" cy="531600"/>
          </a:xfrm>
          <a:prstGeom prst="rect">
            <a:avLst/>
          </a:prstGeom>
          <a:solidFill>
            <a:srgbClr val="561F6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Our Guiding Principles | Rotary Club of Hong Kong South">
            <a:extLst>
              <a:ext uri="{FF2B5EF4-FFF2-40B4-BE49-F238E27FC236}">
                <a16:creationId xmlns:a16="http://schemas.microsoft.com/office/drawing/2014/main" id="{50953173-A1F2-AC8D-F487-5BB661041CE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049" t="5292" r="7565" b="390"/>
          <a:stretch/>
        </p:blipFill>
        <p:spPr bwMode="auto">
          <a:xfrm>
            <a:off x="391470" y="632301"/>
            <a:ext cx="3647836" cy="4931339"/>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352522-E084-6F24-B65F-CB592DF29134}"/>
              </a:ext>
            </a:extLst>
          </p:cNvPr>
          <p:cNvSpPr txBox="1"/>
          <p:nvPr/>
        </p:nvSpPr>
        <p:spPr>
          <a:xfrm>
            <a:off x="4350607" y="3733121"/>
            <a:ext cx="2088043" cy="369331"/>
          </a:xfrm>
          <a:prstGeom prst="rect">
            <a:avLst/>
          </a:prstGeom>
          <a:noFill/>
        </p:spPr>
        <p:txBody>
          <a:bodyPr wrap="square" rtlCol="0">
            <a:spAutoFit/>
          </a:bodyPr>
          <a:lstStyle/>
          <a:p>
            <a:pPr algn="ctr"/>
            <a:r>
              <a:rPr lang="en-US"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Herbert Taylor</a:t>
            </a:r>
          </a:p>
        </p:txBody>
      </p:sp>
      <p:sp>
        <p:nvSpPr>
          <p:cNvPr id="7" name="TextBox 6">
            <a:extLst>
              <a:ext uri="{FF2B5EF4-FFF2-40B4-BE49-F238E27FC236}">
                <a16:creationId xmlns:a16="http://schemas.microsoft.com/office/drawing/2014/main" id="{236EB756-91BB-D372-56BA-DDCDA4258DD2}"/>
              </a:ext>
            </a:extLst>
          </p:cNvPr>
          <p:cNvSpPr txBox="1"/>
          <p:nvPr userDrawn="1"/>
        </p:nvSpPr>
        <p:spPr>
          <a:xfrm>
            <a:off x="391470" y="5680084"/>
            <a:ext cx="11714954" cy="369332"/>
          </a:xfrm>
          <a:prstGeom prst="rect">
            <a:avLst/>
          </a:prstGeom>
          <a:noFill/>
        </p:spPr>
        <p:txBody>
          <a:bodyPr wrap="square">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The Four-Way Test, created in 1932 by Rotarian Herbert J. Taylor (served as RI president, 1954-1955)</a:t>
            </a:r>
          </a:p>
        </p:txBody>
      </p:sp>
      <p:grpSp>
        <p:nvGrpSpPr>
          <p:cNvPr id="8" name="Group 7">
            <a:extLst>
              <a:ext uri="{FF2B5EF4-FFF2-40B4-BE49-F238E27FC236}">
                <a16:creationId xmlns:a16="http://schemas.microsoft.com/office/drawing/2014/main" id="{85CE906D-EE28-2C52-1010-59D5F0E589D0}"/>
              </a:ext>
            </a:extLst>
          </p:cNvPr>
          <p:cNvGrpSpPr/>
          <p:nvPr userDrawn="1"/>
        </p:nvGrpSpPr>
        <p:grpSpPr>
          <a:xfrm>
            <a:off x="6802692" y="1081802"/>
            <a:ext cx="5303732" cy="3977799"/>
            <a:chOff x="6802692" y="1153000"/>
            <a:chExt cx="5303732" cy="3977799"/>
          </a:xfrm>
        </p:grpSpPr>
        <p:pic>
          <p:nvPicPr>
            <p:cNvPr id="9" name="Picture 8">
              <a:extLst>
                <a:ext uri="{FF2B5EF4-FFF2-40B4-BE49-F238E27FC236}">
                  <a16:creationId xmlns:a16="http://schemas.microsoft.com/office/drawing/2014/main" id="{33BAB796-3649-70E5-98D0-99A8485361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2692" y="1153000"/>
              <a:ext cx="5303732" cy="3977799"/>
            </a:xfrm>
            <a:prstGeom prst="rect">
              <a:avLst/>
            </a:prstGeom>
            <a:ln w="57150">
              <a:solidFill>
                <a:schemeClr val="accent1">
                  <a:lumMod val="50000"/>
                </a:schemeClr>
              </a:solidFill>
            </a:ln>
          </p:spPr>
        </p:pic>
        <p:sp>
          <p:nvSpPr>
            <p:cNvPr id="10" name="Rectangle 9">
              <a:extLst>
                <a:ext uri="{FF2B5EF4-FFF2-40B4-BE49-F238E27FC236}">
                  <a16:creationId xmlns:a16="http://schemas.microsoft.com/office/drawing/2014/main" id="{00ABC7FA-46B0-CE68-2A48-3B8F60AA254C}"/>
                </a:ext>
              </a:extLst>
            </p:cNvPr>
            <p:cNvSpPr/>
            <p:nvPr/>
          </p:nvSpPr>
          <p:spPr>
            <a:xfrm>
              <a:off x="6802692" y="1162051"/>
              <a:ext cx="642048" cy="53720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EDEF753-6E06-B90D-0184-F51CA22093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862"/>
            <a:stretch/>
          </p:blipFill>
          <p:spPr>
            <a:xfrm>
              <a:off x="6859599" y="1246790"/>
              <a:ext cx="528233" cy="507081"/>
            </a:xfrm>
            <a:prstGeom prst="rect">
              <a:avLst/>
            </a:prstGeom>
            <a:ln w="57150">
              <a:noFill/>
            </a:ln>
          </p:spPr>
        </p:pic>
      </p:grpSp>
      <p:sp>
        <p:nvSpPr>
          <p:cNvPr id="12" name="TextBox 11">
            <a:extLst>
              <a:ext uri="{FF2B5EF4-FFF2-40B4-BE49-F238E27FC236}">
                <a16:creationId xmlns:a16="http://schemas.microsoft.com/office/drawing/2014/main" id="{A9CC62B6-7F66-E8D9-D040-9402EE89611C}"/>
              </a:ext>
            </a:extLst>
          </p:cNvPr>
          <p:cNvSpPr txBox="1"/>
          <p:nvPr userDrawn="1"/>
        </p:nvSpPr>
        <p:spPr>
          <a:xfrm>
            <a:off x="8110561" y="650311"/>
            <a:ext cx="2687994" cy="369332"/>
          </a:xfrm>
          <a:prstGeom prst="rect">
            <a:avLst/>
          </a:prstGeom>
          <a:noFill/>
        </p:spPr>
        <p:txBody>
          <a:bodyPr wrap="square" rtlCol="0">
            <a:spAutoFit/>
          </a:bodyPr>
          <a:lstStyle/>
          <a:p>
            <a:pPr algn="ctr"/>
            <a:r>
              <a:rPr lang="en-US" b="1"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There is even a song! </a:t>
            </a:r>
          </a:p>
        </p:txBody>
      </p:sp>
    </p:spTree>
    <p:extLst>
      <p:ext uri="{BB962C8B-B14F-4D97-AF65-F5344CB8AC3E}">
        <p14:creationId xmlns:p14="http://schemas.microsoft.com/office/powerpoint/2010/main" val="422809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 PRESID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5AD59-1962-2E8B-61B9-88BFDB58B613}"/>
              </a:ext>
            </a:extLst>
          </p:cNvPr>
          <p:cNvSpPr txBox="1"/>
          <p:nvPr userDrawn="1"/>
        </p:nvSpPr>
        <p:spPr>
          <a:xfrm>
            <a:off x="180500" y="4760195"/>
            <a:ext cx="12038959" cy="1122871"/>
          </a:xfrm>
          <a:prstGeom prst="rect">
            <a:avLst/>
          </a:prstGeom>
          <a:noFill/>
        </p:spPr>
        <p:txBody>
          <a:bodyPr wrap="square">
            <a:spAutoFit/>
          </a:bodyPr>
          <a:lstStyle/>
          <a:p>
            <a:pPr marL="0" marR="0" algn="ctr">
              <a:lnSpc>
                <a:spcPct val="107000"/>
              </a:lnSpc>
              <a:spcBef>
                <a:spcPts val="0"/>
              </a:spcBef>
              <a:spcAft>
                <a:spcPts val="800"/>
              </a:spcAft>
            </a:pPr>
            <a:r>
              <a:rPr lang="en-US" sz="3200" b="0" i="0"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rPr>
              <a:t>“It’s up to you. You create the magic with every project completed, every dollar donated, and every new member.”</a:t>
            </a:r>
            <a:endParaRPr lang="en-US"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2" descr="Rotary - July 2024 - The playmaker">
            <a:extLst>
              <a:ext uri="{FF2B5EF4-FFF2-40B4-BE49-F238E27FC236}">
                <a16:creationId xmlns:a16="http://schemas.microsoft.com/office/drawing/2014/main" id="{49707A46-A7EA-6435-CCB3-7F7A4CF8654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7267" r="3852" b="20056"/>
          <a:stretch/>
        </p:blipFill>
        <p:spPr bwMode="auto">
          <a:xfrm>
            <a:off x="1103642" y="564788"/>
            <a:ext cx="4458975" cy="3814583"/>
          </a:xfrm>
          <a:prstGeom prst="rect">
            <a:avLst/>
          </a:prstGeom>
          <a:noFill/>
          <a:ln w="571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6" name="Picture 4" descr="Presidential theme | My Rotary">
            <a:extLst>
              <a:ext uri="{FF2B5EF4-FFF2-40B4-BE49-F238E27FC236}">
                <a16:creationId xmlns:a16="http://schemas.microsoft.com/office/drawing/2014/main" id="{9877D2A8-AA35-EE52-DB06-F7206EFAFC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78501" y="1063594"/>
            <a:ext cx="5143500" cy="30449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61D700-7E4B-CE0F-0AA2-AAD0F528B930}"/>
              </a:ext>
            </a:extLst>
          </p:cNvPr>
          <p:cNvSpPr txBox="1"/>
          <p:nvPr userDrawn="1"/>
        </p:nvSpPr>
        <p:spPr>
          <a:xfrm>
            <a:off x="3100433" y="5993066"/>
            <a:ext cx="6199094" cy="369332"/>
          </a:xfrm>
          <a:prstGeom prst="rect">
            <a:avLst/>
          </a:prstGeom>
          <a:noFill/>
        </p:spPr>
        <p:txBody>
          <a:bodyPr wrap="square">
            <a:spAutoFit/>
          </a:bodyPr>
          <a:lstStyle/>
          <a:p>
            <a:pPr algn="ctr"/>
            <a:r>
              <a:rPr lang="en-US"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rPr>
              <a:t>Stephanie </a:t>
            </a:r>
            <a:r>
              <a:rPr lang="en-US"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rPr>
              <a:t>U</a:t>
            </a:r>
            <a:r>
              <a:rPr lang="en-US" dirty="0">
                <a:solidFill>
                  <a:schemeClr val="tx1">
                    <a:lumMod val="95000"/>
                  </a:schemeClr>
                </a:solidFill>
                <a:effectLst/>
                <a:latin typeface="Open Sans" panose="020B0606030504020204" pitchFamily="34" charset="0"/>
                <a:ea typeface="Open Sans" panose="020B0606030504020204" pitchFamily="34" charset="0"/>
                <a:cs typeface="Open Sans" panose="020B0606030504020204" pitchFamily="34" charset="0"/>
              </a:rPr>
              <a:t>rchick, RI President 2023-2024</a:t>
            </a:r>
            <a:endParaRPr lang="en-US" dirty="0">
              <a:solidFill>
                <a:schemeClr val="tx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542665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2" name="Picture 11" descr="Celestia-R1---OverlayContentHD.png">
            <a:extLst>
              <a:ext uri="{FF2B5EF4-FFF2-40B4-BE49-F238E27FC236}">
                <a16:creationId xmlns:a16="http://schemas.microsoft.com/office/drawing/2014/main" id="{CBA75323-20CE-BD22-149B-FADC27862618}"/>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0" y="0"/>
            <a:ext cx="12396734" cy="6646719"/>
          </a:xfrm>
          <a:prstGeom prst="rect">
            <a:avLst/>
          </a:prstGeom>
        </p:spPr>
      </p:pic>
    </p:spTree>
    <p:extLst>
      <p:ext uri="{BB962C8B-B14F-4D97-AF65-F5344CB8AC3E}">
        <p14:creationId xmlns:p14="http://schemas.microsoft.com/office/powerpoint/2010/main" val="2637905634"/>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47" r:id="rId3"/>
    <p:sldLayoutId id="2147483709" r:id="rId4"/>
    <p:sldLayoutId id="2147483710" r:id="rId5"/>
    <p:sldLayoutId id="2147483714" r:id="rId6"/>
    <p:sldLayoutId id="2147483715" r:id="rId7"/>
    <p:sldLayoutId id="2147483716" r:id="rId8"/>
    <p:sldLayoutId id="2147483717" r:id="rId9"/>
    <p:sldLayoutId id="2147483718" r:id="rId10"/>
    <p:sldLayoutId id="2147483711" r:id="rId11"/>
    <p:sldLayoutId id="2147483712" r:id="rId12"/>
    <p:sldLayoutId id="2147483719" r:id="rId13"/>
    <p:sldLayoutId id="2147483720"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692" r:id="rId25"/>
    <p:sldLayoutId id="2147483703" r:id="rId26"/>
    <p:sldLayoutId id="2147483704" r:id="rId27"/>
    <p:sldLayoutId id="2147483705" r:id="rId28"/>
    <p:sldLayoutId id="2147483706" r:id="rId29"/>
    <p:sldLayoutId id="2147483735" r:id="rId30"/>
    <p:sldLayoutId id="2147483736" r:id="rId31"/>
    <p:sldLayoutId id="2147483737" r:id="rId32"/>
    <p:sldLayoutId id="2147483739" r:id="rId33"/>
    <p:sldLayoutId id="2147483740" r:id="rId34"/>
    <p:sldLayoutId id="2147483738" r:id="rId35"/>
    <p:sldLayoutId id="2147483733" r:id="rId36"/>
  </p:sldLayoutIdLst>
  <p:txStyles>
    <p:titleStyle>
      <a:lvl1pPr algn="l" defTabSz="443210" rtl="0" eaLnBrk="1" latinLnBrk="0" hangingPunct="1">
        <a:spcBef>
          <a:spcPct val="0"/>
        </a:spcBef>
        <a:buNone/>
        <a:defRPr sz="349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7006" indent="-277006" algn="l" defTabSz="443210" rtl="0" eaLnBrk="1" latinLnBrk="0" hangingPunct="1">
        <a:spcBef>
          <a:spcPts val="0"/>
        </a:spcBef>
        <a:spcAft>
          <a:spcPts val="969"/>
        </a:spcAft>
        <a:buClr>
          <a:schemeClr val="tx1"/>
        </a:buClr>
        <a:buSzPct val="100000"/>
        <a:buFont typeface="Arial"/>
        <a:buChar char="•"/>
        <a:defRPr sz="1745" kern="1200" cap="none">
          <a:solidFill>
            <a:schemeClr val="tx1"/>
          </a:solidFill>
          <a:effectLst/>
          <a:latin typeface="+mn-lt"/>
          <a:ea typeface="+mn-ea"/>
          <a:cs typeface="+mn-cs"/>
        </a:defRPr>
      </a:lvl1pPr>
      <a:lvl2pPr marL="720216" indent="-277006" algn="l" defTabSz="443210" rtl="0" eaLnBrk="1" latinLnBrk="0" hangingPunct="1">
        <a:spcBef>
          <a:spcPts val="0"/>
        </a:spcBef>
        <a:spcAft>
          <a:spcPts val="969"/>
        </a:spcAft>
        <a:buClr>
          <a:schemeClr val="tx1"/>
        </a:buClr>
        <a:buSzPct val="100000"/>
        <a:buFont typeface="Arial"/>
        <a:buChar char="•"/>
        <a:defRPr sz="1551" kern="1200" cap="none">
          <a:solidFill>
            <a:schemeClr val="tx1"/>
          </a:solidFill>
          <a:effectLst/>
          <a:latin typeface="+mn-lt"/>
          <a:ea typeface="+mn-ea"/>
          <a:cs typeface="+mn-cs"/>
        </a:defRPr>
      </a:lvl2pPr>
      <a:lvl3pPr marL="1163425" indent="-277006" algn="l" defTabSz="443210" rtl="0" eaLnBrk="1" latinLnBrk="0" hangingPunct="1">
        <a:spcBef>
          <a:spcPts val="0"/>
        </a:spcBef>
        <a:spcAft>
          <a:spcPts val="969"/>
        </a:spcAft>
        <a:buClr>
          <a:schemeClr val="tx1"/>
        </a:buClr>
        <a:buSzPct val="100000"/>
        <a:buFont typeface="Arial"/>
        <a:buChar char="•"/>
        <a:defRPr sz="1357" kern="1200" cap="none">
          <a:solidFill>
            <a:schemeClr val="tx1"/>
          </a:solidFill>
          <a:effectLst/>
          <a:latin typeface="+mn-lt"/>
          <a:ea typeface="+mn-ea"/>
          <a:cs typeface="+mn-cs"/>
        </a:defRPr>
      </a:lvl3pPr>
      <a:lvl4pPr marL="1495833" indent="-166204" algn="l" defTabSz="443210" rtl="0" eaLnBrk="1" latinLnBrk="0" hangingPunct="1">
        <a:spcBef>
          <a:spcPts val="0"/>
        </a:spcBef>
        <a:spcAft>
          <a:spcPts val="969"/>
        </a:spcAft>
        <a:buClr>
          <a:schemeClr val="tx1"/>
        </a:buClr>
        <a:buSzPct val="100000"/>
        <a:buFont typeface="Arial"/>
        <a:buChar char="•"/>
        <a:defRPr sz="1163" kern="1200" cap="none">
          <a:solidFill>
            <a:schemeClr val="tx1"/>
          </a:solidFill>
          <a:effectLst/>
          <a:latin typeface="+mn-lt"/>
          <a:ea typeface="+mn-ea"/>
          <a:cs typeface="+mn-cs"/>
        </a:defRPr>
      </a:lvl4pPr>
      <a:lvl5pPr marL="1939042" indent="-166204" algn="l" defTabSz="443210" rtl="0" eaLnBrk="1" latinLnBrk="0" hangingPunct="1">
        <a:spcBef>
          <a:spcPts val="0"/>
        </a:spcBef>
        <a:spcAft>
          <a:spcPts val="969"/>
        </a:spcAft>
        <a:buClr>
          <a:schemeClr val="tx1"/>
        </a:buClr>
        <a:buSzPct val="100000"/>
        <a:buFont typeface="Arial"/>
        <a:buChar char="•"/>
        <a:defRPr sz="1163" kern="1200" cap="none">
          <a:solidFill>
            <a:schemeClr val="tx1"/>
          </a:solidFill>
          <a:effectLst/>
          <a:latin typeface="+mn-lt"/>
          <a:ea typeface="+mn-ea"/>
          <a:cs typeface="+mn-cs"/>
        </a:defRPr>
      </a:lvl5pPr>
      <a:lvl6pPr marL="2437653" indent="-221605" algn="l" defTabSz="443210" rtl="0" eaLnBrk="1" latinLnBrk="0" hangingPunct="1">
        <a:spcBef>
          <a:spcPts val="0"/>
        </a:spcBef>
        <a:spcAft>
          <a:spcPts val="969"/>
        </a:spcAft>
        <a:buClr>
          <a:schemeClr val="tx1"/>
        </a:buClr>
        <a:buSzPct val="100000"/>
        <a:buFont typeface="Arial"/>
        <a:buChar char="•"/>
        <a:defRPr sz="1163" kern="1200" cap="none">
          <a:solidFill>
            <a:schemeClr val="tx1"/>
          </a:solidFill>
          <a:effectLst/>
          <a:latin typeface="+mn-lt"/>
          <a:ea typeface="+mn-ea"/>
          <a:cs typeface="+mn-cs"/>
        </a:defRPr>
      </a:lvl6pPr>
      <a:lvl7pPr marL="2880863" indent="-221605" algn="l" defTabSz="443210" rtl="0" eaLnBrk="1" latinLnBrk="0" hangingPunct="1">
        <a:spcBef>
          <a:spcPts val="0"/>
        </a:spcBef>
        <a:spcAft>
          <a:spcPts val="969"/>
        </a:spcAft>
        <a:buClr>
          <a:schemeClr val="tx1"/>
        </a:buClr>
        <a:buSzPct val="100000"/>
        <a:buFont typeface="Arial"/>
        <a:buChar char="•"/>
        <a:defRPr sz="1163" kern="1200" cap="none">
          <a:solidFill>
            <a:schemeClr val="tx1"/>
          </a:solidFill>
          <a:effectLst/>
          <a:latin typeface="+mn-lt"/>
          <a:ea typeface="+mn-ea"/>
          <a:cs typeface="+mn-cs"/>
        </a:defRPr>
      </a:lvl7pPr>
      <a:lvl8pPr marL="3324073" indent="-221605" algn="l" defTabSz="443210" rtl="0" eaLnBrk="1" latinLnBrk="0" hangingPunct="1">
        <a:spcBef>
          <a:spcPts val="0"/>
        </a:spcBef>
        <a:spcAft>
          <a:spcPts val="969"/>
        </a:spcAft>
        <a:buClr>
          <a:schemeClr val="tx1"/>
        </a:buClr>
        <a:buSzPct val="100000"/>
        <a:buFont typeface="Arial"/>
        <a:buChar char="•"/>
        <a:defRPr sz="1163" kern="1200" cap="none">
          <a:solidFill>
            <a:schemeClr val="tx1"/>
          </a:solidFill>
          <a:effectLst/>
          <a:latin typeface="+mn-lt"/>
          <a:ea typeface="+mn-ea"/>
          <a:cs typeface="+mn-cs"/>
        </a:defRPr>
      </a:lvl8pPr>
      <a:lvl9pPr marL="3767282" indent="-221605" algn="l" defTabSz="443210" rtl="0" eaLnBrk="1" latinLnBrk="0" hangingPunct="1">
        <a:spcBef>
          <a:spcPts val="0"/>
        </a:spcBef>
        <a:spcAft>
          <a:spcPts val="969"/>
        </a:spcAft>
        <a:buClr>
          <a:schemeClr val="tx1"/>
        </a:buClr>
        <a:buSzPct val="100000"/>
        <a:buFont typeface="Arial"/>
        <a:buChar char="•"/>
        <a:defRPr sz="1163" kern="1200" cap="none">
          <a:solidFill>
            <a:schemeClr val="tx1"/>
          </a:solidFill>
          <a:effectLst/>
          <a:latin typeface="+mn-lt"/>
          <a:ea typeface="+mn-ea"/>
          <a:cs typeface="+mn-cs"/>
        </a:defRPr>
      </a:lvl9pPr>
    </p:bodyStyle>
    <p:otherStyle>
      <a:defPPr>
        <a:defRPr lang="en-US"/>
      </a:defPPr>
      <a:lvl1pPr marL="0" algn="l" defTabSz="443210" rtl="0" eaLnBrk="1" latinLnBrk="0" hangingPunct="1">
        <a:defRPr sz="1745" kern="1200">
          <a:solidFill>
            <a:schemeClr val="tx1"/>
          </a:solidFill>
          <a:latin typeface="+mn-lt"/>
          <a:ea typeface="+mn-ea"/>
          <a:cs typeface="+mn-cs"/>
        </a:defRPr>
      </a:lvl1pPr>
      <a:lvl2pPr marL="443210" algn="l" defTabSz="443210" rtl="0" eaLnBrk="1" latinLnBrk="0" hangingPunct="1">
        <a:defRPr sz="1745" kern="1200">
          <a:solidFill>
            <a:schemeClr val="tx1"/>
          </a:solidFill>
          <a:latin typeface="+mn-lt"/>
          <a:ea typeface="+mn-ea"/>
          <a:cs typeface="+mn-cs"/>
        </a:defRPr>
      </a:lvl2pPr>
      <a:lvl3pPr marL="886419" algn="l" defTabSz="443210" rtl="0" eaLnBrk="1" latinLnBrk="0" hangingPunct="1">
        <a:defRPr sz="1745" kern="1200">
          <a:solidFill>
            <a:schemeClr val="tx1"/>
          </a:solidFill>
          <a:latin typeface="+mn-lt"/>
          <a:ea typeface="+mn-ea"/>
          <a:cs typeface="+mn-cs"/>
        </a:defRPr>
      </a:lvl3pPr>
      <a:lvl4pPr marL="1329629" algn="l" defTabSz="443210" rtl="0" eaLnBrk="1" latinLnBrk="0" hangingPunct="1">
        <a:defRPr sz="1745" kern="1200">
          <a:solidFill>
            <a:schemeClr val="tx1"/>
          </a:solidFill>
          <a:latin typeface="+mn-lt"/>
          <a:ea typeface="+mn-ea"/>
          <a:cs typeface="+mn-cs"/>
        </a:defRPr>
      </a:lvl4pPr>
      <a:lvl5pPr marL="1772839" algn="l" defTabSz="443210" rtl="0" eaLnBrk="1" latinLnBrk="0" hangingPunct="1">
        <a:defRPr sz="1745" kern="1200">
          <a:solidFill>
            <a:schemeClr val="tx1"/>
          </a:solidFill>
          <a:latin typeface="+mn-lt"/>
          <a:ea typeface="+mn-ea"/>
          <a:cs typeface="+mn-cs"/>
        </a:defRPr>
      </a:lvl5pPr>
      <a:lvl6pPr marL="2216048" algn="l" defTabSz="443210" rtl="0" eaLnBrk="1" latinLnBrk="0" hangingPunct="1">
        <a:defRPr sz="1745" kern="1200">
          <a:solidFill>
            <a:schemeClr val="tx1"/>
          </a:solidFill>
          <a:latin typeface="+mn-lt"/>
          <a:ea typeface="+mn-ea"/>
          <a:cs typeface="+mn-cs"/>
        </a:defRPr>
      </a:lvl6pPr>
      <a:lvl7pPr marL="2659258" algn="l" defTabSz="443210" rtl="0" eaLnBrk="1" latinLnBrk="0" hangingPunct="1">
        <a:defRPr sz="1745" kern="1200">
          <a:solidFill>
            <a:schemeClr val="tx1"/>
          </a:solidFill>
          <a:latin typeface="+mn-lt"/>
          <a:ea typeface="+mn-ea"/>
          <a:cs typeface="+mn-cs"/>
        </a:defRPr>
      </a:lvl7pPr>
      <a:lvl8pPr marL="3102468" algn="l" defTabSz="443210" rtl="0" eaLnBrk="1" latinLnBrk="0" hangingPunct="1">
        <a:defRPr sz="1745" kern="1200">
          <a:solidFill>
            <a:schemeClr val="tx1"/>
          </a:solidFill>
          <a:latin typeface="+mn-lt"/>
          <a:ea typeface="+mn-ea"/>
          <a:cs typeface="+mn-cs"/>
        </a:defRPr>
      </a:lvl8pPr>
      <a:lvl9pPr marL="3545677" algn="l" defTabSz="443210" rtl="0" eaLnBrk="1" latinLnBrk="0" hangingPunct="1">
        <a:defRPr sz="17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511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7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23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37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139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4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026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2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52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224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91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772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718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022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art Placeholder 14">
            <a:extLst>
              <a:ext uri="{FF2B5EF4-FFF2-40B4-BE49-F238E27FC236}">
                <a16:creationId xmlns:a16="http://schemas.microsoft.com/office/drawing/2014/main" id="{C888A6FD-B871-A57A-C200-B32DF4FDA14A}"/>
              </a:ext>
            </a:extLst>
          </p:cNvPr>
          <p:cNvSpPr>
            <a:spLocks noGrp="1"/>
          </p:cNvSpPr>
          <p:nvPr>
            <p:ph type="chart" sz="quarter" idx="27"/>
          </p:nvPr>
        </p:nvSpPr>
        <p:spPr/>
        <p:txBody>
          <a:bodyPr/>
          <a:lstStyle/>
          <a:p>
            <a:endParaRPr lang="en-US"/>
          </a:p>
        </p:txBody>
      </p:sp>
      <p:sp>
        <p:nvSpPr>
          <p:cNvPr id="14" name="Chart Placeholder 13">
            <a:extLst>
              <a:ext uri="{FF2B5EF4-FFF2-40B4-BE49-F238E27FC236}">
                <a16:creationId xmlns:a16="http://schemas.microsoft.com/office/drawing/2014/main" id="{62FFF1DC-C0E9-0768-7A65-A065FC319B27}"/>
              </a:ext>
            </a:extLst>
          </p:cNvPr>
          <p:cNvSpPr>
            <a:spLocks noGrp="1"/>
          </p:cNvSpPr>
          <p:nvPr>
            <p:ph type="chart" sz="quarter" idx="26"/>
          </p:nvPr>
        </p:nvSpPr>
        <p:spPr/>
        <p:txBody>
          <a:bodyPr/>
          <a:lstStyle/>
          <a:p>
            <a:endParaRPr lang="en-US"/>
          </a:p>
        </p:txBody>
      </p:sp>
      <p:sp>
        <p:nvSpPr>
          <p:cNvPr id="8" name="Text Placeholder 7">
            <a:extLst>
              <a:ext uri="{FF2B5EF4-FFF2-40B4-BE49-F238E27FC236}">
                <a16:creationId xmlns:a16="http://schemas.microsoft.com/office/drawing/2014/main" id="{1A803305-0EA6-F7B6-7533-35CBC0F91AA4}"/>
              </a:ext>
            </a:extLst>
          </p:cNvPr>
          <p:cNvSpPr>
            <a:spLocks noGrp="1"/>
          </p:cNvSpPr>
          <p:nvPr>
            <p:ph type="body" sz="quarter" idx="10"/>
          </p:nvPr>
        </p:nvSpPr>
        <p:spPr/>
        <p:txBody>
          <a:bodyPr/>
          <a:lstStyle/>
          <a:p>
            <a:endParaRPr lang="en-US"/>
          </a:p>
        </p:txBody>
      </p:sp>
      <p:sp>
        <p:nvSpPr>
          <p:cNvPr id="9" name="Picture Placeholder 8">
            <a:extLst>
              <a:ext uri="{FF2B5EF4-FFF2-40B4-BE49-F238E27FC236}">
                <a16:creationId xmlns:a16="http://schemas.microsoft.com/office/drawing/2014/main" id="{F8045E7A-7E39-F87C-141D-5F4D164ECE8D}"/>
              </a:ext>
            </a:extLst>
          </p:cNvPr>
          <p:cNvSpPr>
            <a:spLocks noGrp="1"/>
          </p:cNvSpPr>
          <p:nvPr>
            <p:ph type="pic" sz="quarter" idx="21"/>
          </p:nvPr>
        </p:nvSpPr>
        <p:spPr/>
        <p:txBody>
          <a:bodyPr/>
          <a:lstStyle/>
          <a:p>
            <a:endParaRPr lang="en-US"/>
          </a:p>
        </p:txBody>
      </p:sp>
      <p:sp>
        <p:nvSpPr>
          <p:cNvPr id="10" name="Text Placeholder 9">
            <a:extLst>
              <a:ext uri="{FF2B5EF4-FFF2-40B4-BE49-F238E27FC236}">
                <a16:creationId xmlns:a16="http://schemas.microsoft.com/office/drawing/2014/main" id="{68935C62-DBD3-8A87-169C-B23DFEC93229}"/>
              </a:ext>
            </a:extLst>
          </p:cNvPr>
          <p:cNvSpPr>
            <a:spLocks noGrp="1"/>
          </p:cNvSpPr>
          <p:nvPr>
            <p:ph type="body" sz="quarter" idx="22"/>
          </p:nvPr>
        </p:nvSpPr>
        <p:spPr/>
        <p:txBody>
          <a:bodyPr/>
          <a:lstStyle/>
          <a:p>
            <a:endParaRPr lang="en-US"/>
          </a:p>
        </p:txBody>
      </p:sp>
      <p:sp>
        <p:nvSpPr>
          <p:cNvPr id="11" name="Text Placeholder 10">
            <a:extLst>
              <a:ext uri="{FF2B5EF4-FFF2-40B4-BE49-F238E27FC236}">
                <a16:creationId xmlns:a16="http://schemas.microsoft.com/office/drawing/2014/main" id="{6CD74D5A-1303-9CC2-97CF-0501CEA6CB36}"/>
              </a:ext>
            </a:extLst>
          </p:cNvPr>
          <p:cNvSpPr>
            <a:spLocks noGrp="1"/>
          </p:cNvSpPr>
          <p:nvPr>
            <p:ph type="body" sz="quarter" idx="23"/>
          </p:nvPr>
        </p:nvSpPr>
        <p:spPr/>
        <p:txBody>
          <a:bodyPr/>
          <a:lstStyle/>
          <a:p>
            <a:endParaRPr lang="en-US"/>
          </a:p>
        </p:txBody>
      </p:sp>
      <p:sp>
        <p:nvSpPr>
          <p:cNvPr id="12" name="Text Placeholder 11">
            <a:extLst>
              <a:ext uri="{FF2B5EF4-FFF2-40B4-BE49-F238E27FC236}">
                <a16:creationId xmlns:a16="http://schemas.microsoft.com/office/drawing/2014/main" id="{0253B26C-F851-869B-B4E0-B6CC5BD05EA1}"/>
              </a:ext>
            </a:extLst>
          </p:cNvPr>
          <p:cNvSpPr>
            <a:spLocks noGrp="1"/>
          </p:cNvSpPr>
          <p:nvPr>
            <p:ph type="body" sz="quarter" idx="24"/>
          </p:nvPr>
        </p:nvSpPr>
        <p:spPr/>
        <p:txBody>
          <a:bodyPr/>
          <a:lstStyle/>
          <a:p>
            <a:endParaRPr lang="en-US"/>
          </a:p>
        </p:txBody>
      </p:sp>
      <p:sp>
        <p:nvSpPr>
          <p:cNvPr id="13" name="Text Placeholder 12">
            <a:extLst>
              <a:ext uri="{FF2B5EF4-FFF2-40B4-BE49-F238E27FC236}">
                <a16:creationId xmlns:a16="http://schemas.microsoft.com/office/drawing/2014/main" id="{D3867558-162D-63B3-75E1-0DA45B470530}"/>
              </a:ext>
            </a:extLst>
          </p:cNvPr>
          <p:cNvSpPr>
            <a:spLocks noGrp="1"/>
          </p:cNvSpPr>
          <p:nvPr>
            <p:ph type="body" sz="quarter" idx="25"/>
          </p:nvPr>
        </p:nvSpPr>
        <p:spPr/>
        <p:txBody>
          <a:bodyPr/>
          <a:lstStyle/>
          <a:p>
            <a:endParaRPr lang="en-US"/>
          </a:p>
        </p:txBody>
      </p:sp>
    </p:spTree>
    <p:extLst>
      <p:ext uri="{BB962C8B-B14F-4D97-AF65-F5344CB8AC3E}">
        <p14:creationId xmlns:p14="http://schemas.microsoft.com/office/powerpoint/2010/main" val="1357511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FB66549-6B7E-EACA-4BA2-05B630E38E3D}"/>
              </a:ext>
            </a:extLst>
          </p:cNvPr>
          <p:cNvSpPr>
            <a:spLocks noGrp="1"/>
          </p:cNvSpPr>
          <p:nvPr>
            <p:ph type="pic" sz="quarter" idx="10"/>
          </p:nvPr>
        </p:nvSpPr>
        <p:spPr/>
        <p:txBody>
          <a:bodyPr/>
          <a:lstStyle/>
          <a:p>
            <a:endParaRPr lang="en-US"/>
          </a:p>
        </p:txBody>
      </p:sp>
      <p:sp>
        <p:nvSpPr>
          <p:cNvPr id="3" name="Picture Placeholder 2">
            <a:extLst>
              <a:ext uri="{FF2B5EF4-FFF2-40B4-BE49-F238E27FC236}">
                <a16:creationId xmlns:a16="http://schemas.microsoft.com/office/drawing/2014/main" id="{658A7817-5DD2-E64F-17F3-8AEF3DF3F72E}"/>
              </a:ext>
            </a:extLst>
          </p:cNvPr>
          <p:cNvSpPr>
            <a:spLocks noGrp="1"/>
          </p:cNvSpPr>
          <p:nvPr>
            <p:ph type="pic" sz="quarter" idx="11"/>
          </p:nvPr>
        </p:nvSpPr>
        <p:spPr/>
        <p:txBody>
          <a:bodyPr/>
          <a:lstStyle/>
          <a:p>
            <a:endParaRPr lang="en-US"/>
          </a:p>
        </p:txBody>
      </p:sp>
      <p:sp>
        <p:nvSpPr>
          <p:cNvPr id="4" name="Picture Placeholder 3">
            <a:extLst>
              <a:ext uri="{FF2B5EF4-FFF2-40B4-BE49-F238E27FC236}">
                <a16:creationId xmlns:a16="http://schemas.microsoft.com/office/drawing/2014/main" id="{354B6C61-BCC3-5C7F-58F9-CF65166A0F26}"/>
              </a:ext>
            </a:extLst>
          </p:cNvPr>
          <p:cNvSpPr>
            <a:spLocks noGrp="1"/>
          </p:cNvSpPr>
          <p:nvPr>
            <p:ph type="pic" sz="quarter" idx="12"/>
          </p:nvPr>
        </p:nvSpPr>
        <p:spPr/>
        <p:txBody>
          <a:bodyPr/>
          <a:lstStyle/>
          <a:p>
            <a:endParaRPr lang="en-US"/>
          </a:p>
        </p:txBody>
      </p:sp>
      <p:sp>
        <p:nvSpPr>
          <p:cNvPr id="5" name="Picture Placeholder 4">
            <a:extLst>
              <a:ext uri="{FF2B5EF4-FFF2-40B4-BE49-F238E27FC236}">
                <a16:creationId xmlns:a16="http://schemas.microsoft.com/office/drawing/2014/main" id="{510E20AC-C6A0-C392-8A0E-F2771712D275}"/>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3297ED76-FF7C-3E74-C722-28C39BAA68DE}"/>
              </a:ext>
            </a:extLst>
          </p:cNvPr>
          <p:cNvSpPr>
            <a:spLocks noGrp="1"/>
          </p:cNvSpPr>
          <p:nvPr>
            <p:ph type="pic" sz="quarter" idx="14"/>
          </p:nvPr>
        </p:nvSpPr>
        <p:spPr/>
        <p:txBody>
          <a:bodyPr/>
          <a:lstStyle/>
          <a:p>
            <a:endParaRPr lang="en-US"/>
          </a:p>
        </p:txBody>
      </p:sp>
      <p:sp>
        <p:nvSpPr>
          <p:cNvPr id="7" name="Picture Placeholder 6">
            <a:extLst>
              <a:ext uri="{FF2B5EF4-FFF2-40B4-BE49-F238E27FC236}">
                <a16:creationId xmlns:a16="http://schemas.microsoft.com/office/drawing/2014/main" id="{80B11879-1D0E-805E-BD80-D9E359BC6A4C}"/>
              </a:ext>
            </a:extLst>
          </p:cNvPr>
          <p:cNvSpPr>
            <a:spLocks noGrp="1"/>
          </p:cNvSpPr>
          <p:nvPr>
            <p:ph type="pic" sz="quarter" idx="15"/>
          </p:nvPr>
        </p:nvSpPr>
        <p:spPr/>
        <p:txBody>
          <a:bodyPr/>
          <a:lstStyle/>
          <a:p>
            <a:endParaRPr lang="en-US"/>
          </a:p>
        </p:txBody>
      </p:sp>
      <p:sp>
        <p:nvSpPr>
          <p:cNvPr id="8" name="Picture Placeholder 7">
            <a:extLst>
              <a:ext uri="{FF2B5EF4-FFF2-40B4-BE49-F238E27FC236}">
                <a16:creationId xmlns:a16="http://schemas.microsoft.com/office/drawing/2014/main" id="{42C40FC3-A491-1288-376C-0D0D02AFD623}"/>
              </a:ext>
            </a:extLst>
          </p:cNvPr>
          <p:cNvSpPr>
            <a:spLocks noGrp="1"/>
          </p:cNvSpPr>
          <p:nvPr>
            <p:ph type="pic" sz="quarter" idx="16"/>
          </p:nvPr>
        </p:nvSpPr>
        <p:spPr/>
        <p:txBody>
          <a:bodyPr/>
          <a:lstStyle/>
          <a:p>
            <a:endParaRPr lang="en-US"/>
          </a:p>
        </p:txBody>
      </p:sp>
      <p:sp>
        <p:nvSpPr>
          <p:cNvPr id="9" name="Picture Placeholder 8">
            <a:extLst>
              <a:ext uri="{FF2B5EF4-FFF2-40B4-BE49-F238E27FC236}">
                <a16:creationId xmlns:a16="http://schemas.microsoft.com/office/drawing/2014/main" id="{52FE5393-9B10-6023-06C5-D60818CD8D0E}"/>
              </a:ext>
            </a:extLst>
          </p:cNvPr>
          <p:cNvSpPr>
            <a:spLocks noGrp="1"/>
          </p:cNvSpPr>
          <p:nvPr>
            <p:ph type="pic" sz="quarter" idx="21"/>
          </p:nvPr>
        </p:nvSpPr>
        <p:spPr/>
        <p:txBody>
          <a:bodyPr/>
          <a:lstStyle/>
          <a:p>
            <a:endParaRPr lang="en-US"/>
          </a:p>
        </p:txBody>
      </p:sp>
      <p:sp>
        <p:nvSpPr>
          <p:cNvPr id="10" name="Picture Placeholder 9">
            <a:extLst>
              <a:ext uri="{FF2B5EF4-FFF2-40B4-BE49-F238E27FC236}">
                <a16:creationId xmlns:a16="http://schemas.microsoft.com/office/drawing/2014/main" id="{FEEAFCF4-22CD-4A17-FE96-4D3008F8C462}"/>
              </a:ext>
            </a:extLst>
          </p:cNvPr>
          <p:cNvSpPr>
            <a:spLocks noGrp="1"/>
          </p:cNvSpPr>
          <p:nvPr>
            <p:ph type="pic" sz="quarter" idx="22"/>
          </p:nvPr>
        </p:nvSpPr>
        <p:spPr/>
        <p:txBody>
          <a:bodyPr/>
          <a:lstStyle/>
          <a:p>
            <a:endParaRPr lang="en-US"/>
          </a:p>
        </p:txBody>
      </p:sp>
    </p:spTree>
    <p:extLst>
      <p:ext uri="{BB962C8B-B14F-4D97-AF65-F5344CB8AC3E}">
        <p14:creationId xmlns:p14="http://schemas.microsoft.com/office/powerpoint/2010/main" val="2014854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84EDE1F-F555-6D91-2830-2F8504F54F78}"/>
              </a:ext>
            </a:extLst>
          </p:cNvPr>
          <p:cNvSpPr>
            <a:spLocks noGrp="1"/>
          </p:cNvSpPr>
          <p:nvPr>
            <p:ph type="pic" sz="quarter" idx="10"/>
          </p:nvPr>
        </p:nvSpPr>
        <p:spPr/>
        <p:txBody>
          <a:bodyPr/>
          <a:lstStyle/>
          <a:p>
            <a:endParaRPr lang="en-US"/>
          </a:p>
        </p:txBody>
      </p:sp>
      <p:sp>
        <p:nvSpPr>
          <p:cNvPr id="3" name="Picture Placeholder 2">
            <a:extLst>
              <a:ext uri="{FF2B5EF4-FFF2-40B4-BE49-F238E27FC236}">
                <a16:creationId xmlns:a16="http://schemas.microsoft.com/office/drawing/2014/main" id="{61153954-EB25-1491-1CED-54A90F135DC1}"/>
              </a:ext>
            </a:extLst>
          </p:cNvPr>
          <p:cNvSpPr>
            <a:spLocks noGrp="1"/>
          </p:cNvSpPr>
          <p:nvPr>
            <p:ph type="pic" sz="quarter" idx="11"/>
          </p:nvPr>
        </p:nvSpPr>
        <p:spPr/>
        <p:txBody>
          <a:bodyPr/>
          <a:lstStyle/>
          <a:p>
            <a:endParaRPr lang="en-US"/>
          </a:p>
        </p:txBody>
      </p:sp>
      <p:sp>
        <p:nvSpPr>
          <p:cNvPr id="4" name="Picture Placeholder 3">
            <a:extLst>
              <a:ext uri="{FF2B5EF4-FFF2-40B4-BE49-F238E27FC236}">
                <a16:creationId xmlns:a16="http://schemas.microsoft.com/office/drawing/2014/main" id="{BB2CE549-C2A6-0F58-096B-7376F8FADCFF}"/>
              </a:ext>
            </a:extLst>
          </p:cNvPr>
          <p:cNvSpPr>
            <a:spLocks noGrp="1"/>
          </p:cNvSpPr>
          <p:nvPr>
            <p:ph type="pic" sz="quarter" idx="12"/>
          </p:nvPr>
        </p:nvSpPr>
        <p:spPr/>
        <p:txBody>
          <a:bodyPr/>
          <a:lstStyle/>
          <a:p>
            <a:endParaRPr lang="en-US"/>
          </a:p>
        </p:txBody>
      </p:sp>
      <p:sp>
        <p:nvSpPr>
          <p:cNvPr id="5" name="Picture Placeholder 4">
            <a:extLst>
              <a:ext uri="{FF2B5EF4-FFF2-40B4-BE49-F238E27FC236}">
                <a16:creationId xmlns:a16="http://schemas.microsoft.com/office/drawing/2014/main" id="{7E8DA951-3FA7-C2FB-DF78-8F9C68B9C531}"/>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60B12047-F621-12EA-A9BB-2719004A7AD5}"/>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6F156ED7-8C6D-CEA2-B312-9DD6613692D6}"/>
              </a:ext>
            </a:extLst>
          </p:cNvPr>
          <p:cNvSpPr>
            <a:spLocks noGrp="1"/>
          </p:cNvSpPr>
          <p:nvPr>
            <p:ph type="pic" sz="quarter" idx="16"/>
          </p:nvPr>
        </p:nvSpPr>
        <p:spPr/>
        <p:txBody>
          <a:bodyPr/>
          <a:lstStyle/>
          <a:p>
            <a:endParaRPr lang="en-US"/>
          </a:p>
        </p:txBody>
      </p:sp>
      <p:sp>
        <p:nvSpPr>
          <p:cNvPr id="8" name="Picture Placeholder 7">
            <a:extLst>
              <a:ext uri="{FF2B5EF4-FFF2-40B4-BE49-F238E27FC236}">
                <a16:creationId xmlns:a16="http://schemas.microsoft.com/office/drawing/2014/main" id="{481B97B7-8757-022D-7E23-12AC7F0FEA4A}"/>
              </a:ext>
            </a:extLst>
          </p:cNvPr>
          <p:cNvSpPr>
            <a:spLocks noGrp="1"/>
          </p:cNvSpPr>
          <p:nvPr>
            <p:ph type="pic" sz="quarter" idx="17"/>
          </p:nvPr>
        </p:nvSpPr>
        <p:spPr/>
        <p:txBody>
          <a:bodyPr/>
          <a:lstStyle/>
          <a:p>
            <a:endParaRPr lang="en-US"/>
          </a:p>
        </p:txBody>
      </p:sp>
      <p:sp>
        <p:nvSpPr>
          <p:cNvPr id="9" name="Picture Placeholder 8">
            <a:extLst>
              <a:ext uri="{FF2B5EF4-FFF2-40B4-BE49-F238E27FC236}">
                <a16:creationId xmlns:a16="http://schemas.microsoft.com/office/drawing/2014/main" id="{069EC28F-6621-465A-FBF8-43065AFBDBC8}"/>
              </a:ext>
            </a:extLst>
          </p:cNvPr>
          <p:cNvSpPr>
            <a:spLocks noGrp="1"/>
          </p:cNvSpPr>
          <p:nvPr>
            <p:ph type="pic" sz="quarter" idx="18"/>
          </p:nvPr>
        </p:nvSpPr>
        <p:spPr/>
        <p:txBody>
          <a:bodyPr/>
          <a:lstStyle/>
          <a:p>
            <a:endParaRPr lang="en-US"/>
          </a:p>
        </p:txBody>
      </p:sp>
      <p:sp>
        <p:nvSpPr>
          <p:cNvPr id="10" name="Picture Placeholder 9">
            <a:extLst>
              <a:ext uri="{FF2B5EF4-FFF2-40B4-BE49-F238E27FC236}">
                <a16:creationId xmlns:a16="http://schemas.microsoft.com/office/drawing/2014/main" id="{B9A5480A-DC18-067C-972A-532BB387DECD}"/>
              </a:ext>
            </a:extLst>
          </p:cNvPr>
          <p:cNvSpPr>
            <a:spLocks noGrp="1"/>
          </p:cNvSpPr>
          <p:nvPr>
            <p:ph type="pic" sz="quarter" idx="19"/>
          </p:nvPr>
        </p:nvSpPr>
        <p:spPr/>
        <p:txBody>
          <a:bodyPr/>
          <a:lstStyle/>
          <a:p>
            <a:endParaRPr lang="en-US"/>
          </a:p>
        </p:txBody>
      </p:sp>
      <p:sp>
        <p:nvSpPr>
          <p:cNvPr id="11" name="Picture Placeholder 10">
            <a:extLst>
              <a:ext uri="{FF2B5EF4-FFF2-40B4-BE49-F238E27FC236}">
                <a16:creationId xmlns:a16="http://schemas.microsoft.com/office/drawing/2014/main" id="{BA08B3CF-681E-2617-82E8-FA4C470D53A4}"/>
              </a:ext>
            </a:extLst>
          </p:cNvPr>
          <p:cNvSpPr>
            <a:spLocks noGrp="1"/>
          </p:cNvSpPr>
          <p:nvPr>
            <p:ph type="pic" sz="quarter" idx="20"/>
          </p:nvPr>
        </p:nvSpPr>
        <p:spPr/>
        <p:txBody>
          <a:bodyPr/>
          <a:lstStyle/>
          <a:p>
            <a:endParaRPr lang="en-US"/>
          </a:p>
        </p:txBody>
      </p:sp>
    </p:spTree>
    <p:extLst>
      <p:ext uri="{BB962C8B-B14F-4D97-AF65-F5344CB8AC3E}">
        <p14:creationId xmlns:p14="http://schemas.microsoft.com/office/powerpoint/2010/main" val="124691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5B0DEA-14FF-6D2E-9B0E-45B97957B0EE}"/>
              </a:ext>
            </a:extLst>
          </p:cNvPr>
          <p:cNvSpPr>
            <a:spLocks noGrp="1"/>
          </p:cNvSpPr>
          <p:nvPr>
            <p:ph type="pic" sz="quarter" idx="10"/>
          </p:nvPr>
        </p:nvSpPr>
        <p:spPr/>
        <p:txBody>
          <a:bodyPr/>
          <a:lstStyle/>
          <a:p>
            <a:endParaRPr lang="en-US"/>
          </a:p>
        </p:txBody>
      </p:sp>
      <p:sp>
        <p:nvSpPr>
          <p:cNvPr id="3" name="Picture Placeholder 2">
            <a:extLst>
              <a:ext uri="{FF2B5EF4-FFF2-40B4-BE49-F238E27FC236}">
                <a16:creationId xmlns:a16="http://schemas.microsoft.com/office/drawing/2014/main" id="{3138108E-D8A5-5F15-5261-1C2289EEDDF2}"/>
              </a:ext>
            </a:extLst>
          </p:cNvPr>
          <p:cNvSpPr>
            <a:spLocks noGrp="1"/>
          </p:cNvSpPr>
          <p:nvPr>
            <p:ph type="pic" sz="quarter" idx="11"/>
          </p:nvPr>
        </p:nvSpPr>
        <p:spPr/>
        <p:txBody>
          <a:bodyPr/>
          <a:lstStyle/>
          <a:p>
            <a:endParaRPr lang="en-US"/>
          </a:p>
        </p:txBody>
      </p:sp>
      <p:sp>
        <p:nvSpPr>
          <p:cNvPr id="4" name="Picture Placeholder 3">
            <a:extLst>
              <a:ext uri="{FF2B5EF4-FFF2-40B4-BE49-F238E27FC236}">
                <a16:creationId xmlns:a16="http://schemas.microsoft.com/office/drawing/2014/main" id="{F80B7B8C-8B26-E3D4-A615-55EBB0408CD9}"/>
              </a:ext>
            </a:extLst>
          </p:cNvPr>
          <p:cNvSpPr>
            <a:spLocks noGrp="1"/>
          </p:cNvSpPr>
          <p:nvPr>
            <p:ph type="pic" sz="quarter" idx="15"/>
          </p:nvPr>
        </p:nvSpPr>
        <p:spPr/>
        <p:txBody>
          <a:bodyPr/>
          <a:lstStyle/>
          <a:p>
            <a:endParaRPr lang="en-US"/>
          </a:p>
        </p:txBody>
      </p:sp>
      <p:sp>
        <p:nvSpPr>
          <p:cNvPr id="5" name="Picture Placeholder 4">
            <a:extLst>
              <a:ext uri="{FF2B5EF4-FFF2-40B4-BE49-F238E27FC236}">
                <a16:creationId xmlns:a16="http://schemas.microsoft.com/office/drawing/2014/main" id="{8BA45E09-6FEA-4731-596B-7A366B109271}"/>
              </a:ext>
            </a:extLst>
          </p:cNvPr>
          <p:cNvSpPr>
            <a:spLocks noGrp="1"/>
          </p:cNvSpPr>
          <p:nvPr>
            <p:ph type="pic" sz="quarter" idx="16"/>
          </p:nvPr>
        </p:nvSpPr>
        <p:spPr/>
        <p:txBody>
          <a:bodyPr/>
          <a:lstStyle/>
          <a:p>
            <a:endParaRPr lang="en-US"/>
          </a:p>
        </p:txBody>
      </p:sp>
      <p:sp>
        <p:nvSpPr>
          <p:cNvPr id="6" name="Text Placeholder 5">
            <a:extLst>
              <a:ext uri="{FF2B5EF4-FFF2-40B4-BE49-F238E27FC236}">
                <a16:creationId xmlns:a16="http://schemas.microsoft.com/office/drawing/2014/main" id="{E8B40988-CAF5-2F52-11B6-F43E706163B5}"/>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F7DF03C8-3AE8-DFF1-0C0A-D5BBA790E9C8}"/>
              </a:ext>
            </a:extLst>
          </p:cNvPr>
          <p:cNvSpPr>
            <a:spLocks noGrp="1"/>
          </p:cNvSpPr>
          <p:nvPr>
            <p:ph type="body" sz="quarter" idx="18"/>
          </p:nvPr>
        </p:nvSpPr>
        <p:spPr/>
        <p:txBody>
          <a:bodyPr/>
          <a:lstStyle/>
          <a:p>
            <a:endParaRPr lang="en-US"/>
          </a:p>
        </p:txBody>
      </p:sp>
      <p:sp>
        <p:nvSpPr>
          <p:cNvPr id="8" name="Text Placeholder 7">
            <a:extLst>
              <a:ext uri="{FF2B5EF4-FFF2-40B4-BE49-F238E27FC236}">
                <a16:creationId xmlns:a16="http://schemas.microsoft.com/office/drawing/2014/main" id="{C573A5B2-47FD-5B70-8734-FBBFD25F8218}"/>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68F9E30F-A26A-55BC-167C-1DB0D72D0850}"/>
              </a:ext>
            </a:extLst>
          </p:cNvPr>
          <p:cNvSpPr>
            <a:spLocks noGrp="1"/>
          </p:cNvSpPr>
          <p:nvPr>
            <p:ph type="body" sz="quarter" idx="20"/>
          </p:nvPr>
        </p:nvSpPr>
        <p:spPr/>
        <p:txBody>
          <a:bodyPr/>
          <a:lstStyle/>
          <a:p>
            <a:endParaRPr lang="en-US"/>
          </a:p>
        </p:txBody>
      </p:sp>
      <p:sp>
        <p:nvSpPr>
          <p:cNvPr id="10" name="Picture Placeholder 9">
            <a:extLst>
              <a:ext uri="{FF2B5EF4-FFF2-40B4-BE49-F238E27FC236}">
                <a16:creationId xmlns:a16="http://schemas.microsoft.com/office/drawing/2014/main" id="{745C9A9A-C38C-ADAB-569D-EB6675981B1C}"/>
              </a:ext>
            </a:extLst>
          </p:cNvPr>
          <p:cNvSpPr>
            <a:spLocks noGrp="1"/>
          </p:cNvSpPr>
          <p:nvPr>
            <p:ph type="pic" sz="quarter" idx="21"/>
          </p:nvPr>
        </p:nvSpPr>
        <p:spPr/>
        <p:txBody>
          <a:bodyPr/>
          <a:lstStyle/>
          <a:p>
            <a:endParaRPr lang="en-US"/>
          </a:p>
        </p:txBody>
      </p:sp>
      <p:sp>
        <p:nvSpPr>
          <p:cNvPr id="11" name="Text Placeholder 10">
            <a:extLst>
              <a:ext uri="{FF2B5EF4-FFF2-40B4-BE49-F238E27FC236}">
                <a16:creationId xmlns:a16="http://schemas.microsoft.com/office/drawing/2014/main" id="{B7F161DC-5C54-D689-055E-2838DC9DE93F}"/>
              </a:ext>
            </a:extLst>
          </p:cNvPr>
          <p:cNvSpPr>
            <a:spLocks noGrp="1"/>
          </p:cNvSpPr>
          <p:nvPr>
            <p:ph type="body" sz="quarter" idx="22"/>
          </p:nvPr>
        </p:nvSpPr>
        <p:spPr/>
        <p:txBody>
          <a:bodyPr/>
          <a:lstStyle/>
          <a:p>
            <a:endParaRPr lang="en-US"/>
          </a:p>
        </p:txBody>
      </p:sp>
      <p:sp>
        <p:nvSpPr>
          <p:cNvPr id="12" name="Picture Placeholder 11">
            <a:extLst>
              <a:ext uri="{FF2B5EF4-FFF2-40B4-BE49-F238E27FC236}">
                <a16:creationId xmlns:a16="http://schemas.microsoft.com/office/drawing/2014/main" id="{C048A5F9-048D-3D4B-0360-463FEBE1368E}"/>
              </a:ext>
            </a:extLst>
          </p:cNvPr>
          <p:cNvSpPr>
            <a:spLocks noGrp="1"/>
          </p:cNvSpPr>
          <p:nvPr>
            <p:ph type="pic" sz="quarter" idx="23"/>
          </p:nvPr>
        </p:nvSpPr>
        <p:spPr/>
        <p:txBody>
          <a:bodyPr/>
          <a:lstStyle/>
          <a:p>
            <a:endParaRPr lang="en-US"/>
          </a:p>
        </p:txBody>
      </p:sp>
      <p:sp>
        <p:nvSpPr>
          <p:cNvPr id="13" name="Text Placeholder 12">
            <a:extLst>
              <a:ext uri="{FF2B5EF4-FFF2-40B4-BE49-F238E27FC236}">
                <a16:creationId xmlns:a16="http://schemas.microsoft.com/office/drawing/2014/main" id="{EE81D09D-F17A-E432-0569-6E03A2770515}"/>
              </a:ext>
            </a:extLst>
          </p:cNvPr>
          <p:cNvSpPr>
            <a:spLocks noGrp="1"/>
          </p:cNvSpPr>
          <p:nvPr>
            <p:ph type="body" sz="quarter" idx="24"/>
          </p:nvPr>
        </p:nvSpPr>
        <p:spPr/>
        <p:txBody>
          <a:bodyPr/>
          <a:lstStyle/>
          <a:p>
            <a:endParaRPr lang="en-US"/>
          </a:p>
        </p:txBody>
      </p:sp>
    </p:spTree>
    <p:extLst>
      <p:ext uri="{BB962C8B-B14F-4D97-AF65-F5344CB8AC3E}">
        <p14:creationId xmlns:p14="http://schemas.microsoft.com/office/powerpoint/2010/main" val="1549505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7349C36-2679-1CD3-2757-0BC1D086AE54}"/>
              </a:ext>
            </a:extLst>
          </p:cNvPr>
          <p:cNvSpPr>
            <a:spLocks noGrp="1"/>
          </p:cNvSpPr>
          <p:nvPr>
            <p:ph type="pic" sz="quarter" idx="15"/>
          </p:nvPr>
        </p:nvSpPr>
        <p:spPr/>
        <p:txBody>
          <a:bodyPr/>
          <a:lstStyle/>
          <a:p>
            <a:endParaRPr lang="en-US"/>
          </a:p>
        </p:txBody>
      </p:sp>
      <p:sp>
        <p:nvSpPr>
          <p:cNvPr id="3" name="Picture Placeholder 2">
            <a:extLst>
              <a:ext uri="{FF2B5EF4-FFF2-40B4-BE49-F238E27FC236}">
                <a16:creationId xmlns:a16="http://schemas.microsoft.com/office/drawing/2014/main" id="{56E4E044-6116-EDC3-5496-01843121CA26}"/>
              </a:ext>
            </a:extLst>
          </p:cNvPr>
          <p:cNvSpPr>
            <a:spLocks noGrp="1"/>
          </p:cNvSpPr>
          <p:nvPr>
            <p:ph type="pic" sz="quarter" idx="10"/>
          </p:nvPr>
        </p:nvSpPr>
        <p:spPr/>
        <p:txBody>
          <a:bodyPr/>
          <a:lstStyle/>
          <a:p>
            <a:endParaRPr lang="en-US"/>
          </a:p>
        </p:txBody>
      </p:sp>
      <p:sp>
        <p:nvSpPr>
          <p:cNvPr id="4" name="Picture Placeholder 3">
            <a:extLst>
              <a:ext uri="{FF2B5EF4-FFF2-40B4-BE49-F238E27FC236}">
                <a16:creationId xmlns:a16="http://schemas.microsoft.com/office/drawing/2014/main" id="{9C178EAB-77A1-0C66-4D83-BE4A83E8CAB3}"/>
              </a:ext>
            </a:extLst>
          </p:cNvPr>
          <p:cNvSpPr>
            <a:spLocks noGrp="1"/>
          </p:cNvSpPr>
          <p:nvPr>
            <p:ph type="pic" sz="quarter" idx="11"/>
          </p:nvPr>
        </p:nvSpPr>
        <p:spPr/>
        <p:txBody>
          <a:bodyPr/>
          <a:lstStyle/>
          <a:p>
            <a:endParaRPr lang="en-US"/>
          </a:p>
        </p:txBody>
      </p:sp>
      <p:sp>
        <p:nvSpPr>
          <p:cNvPr id="5" name="Picture Placeholder 4">
            <a:extLst>
              <a:ext uri="{FF2B5EF4-FFF2-40B4-BE49-F238E27FC236}">
                <a16:creationId xmlns:a16="http://schemas.microsoft.com/office/drawing/2014/main" id="{93EB84A8-6C2E-FB58-2CC0-1AADA1E3AAE8}"/>
              </a:ext>
            </a:extLst>
          </p:cNvPr>
          <p:cNvSpPr>
            <a:spLocks noGrp="1"/>
          </p:cNvSpPr>
          <p:nvPr>
            <p:ph type="pic" sz="quarter" idx="12"/>
          </p:nvPr>
        </p:nvSpPr>
        <p:spPr/>
        <p:txBody>
          <a:bodyPr/>
          <a:lstStyle/>
          <a:p>
            <a:endParaRPr lang="en-US"/>
          </a:p>
        </p:txBody>
      </p:sp>
      <p:sp>
        <p:nvSpPr>
          <p:cNvPr id="6" name="Picture Placeholder 5">
            <a:extLst>
              <a:ext uri="{FF2B5EF4-FFF2-40B4-BE49-F238E27FC236}">
                <a16:creationId xmlns:a16="http://schemas.microsoft.com/office/drawing/2014/main" id="{ECF1B2CF-0353-0E76-0E7B-F99066AFA039}"/>
              </a:ext>
            </a:extLst>
          </p:cNvPr>
          <p:cNvSpPr>
            <a:spLocks noGrp="1"/>
          </p:cNvSpPr>
          <p:nvPr>
            <p:ph type="pic" sz="quarter" idx="13"/>
          </p:nvPr>
        </p:nvSpPr>
        <p:spPr/>
        <p:txBody>
          <a:bodyPr/>
          <a:lstStyle/>
          <a:p>
            <a:endParaRPr lang="en-US"/>
          </a:p>
        </p:txBody>
      </p:sp>
      <p:sp>
        <p:nvSpPr>
          <p:cNvPr id="7" name="Picture Placeholder 6">
            <a:extLst>
              <a:ext uri="{FF2B5EF4-FFF2-40B4-BE49-F238E27FC236}">
                <a16:creationId xmlns:a16="http://schemas.microsoft.com/office/drawing/2014/main" id="{BE20DFB2-46D7-163B-826D-5762CA6FFE36}"/>
              </a:ext>
            </a:extLst>
          </p:cNvPr>
          <p:cNvSpPr>
            <a:spLocks noGrp="1"/>
          </p:cNvSpPr>
          <p:nvPr>
            <p:ph type="pic" sz="quarter" idx="14"/>
          </p:nvPr>
        </p:nvSpPr>
        <p:spPr/>
        <p:txBody>
          <a:bodyPr/>
          <a:lstStyle/>
          <a:p>
            <a:endParaRPr lang="en-US"/>
          </a:p>
        </p:txBody>
      </p:sp>
      <p:sp>
        <p:nvSpPr>
          <p:cNvPr id="8" name="Picture Placeholder 7">
            <a:extLst>
              <a:ext uri="{FF2B5EF4-FFF2-40B4-BE49-F238E27FC236}">
                <a16:creationId xmlns:a16="http://schemas.microsoft.com/office/drawing/2014/main" id="{DF61B14C-DF45-121F-4646-DE0B2959C278}"/>
              </a:ext>
            </a:extLst>
          </p:cNvPr>
          <p:cNvSpPr>
            <a:spLocks noGrp="1"/>
          </p:cNvSpPr>
          <p:nvPr>
            <p:ph type="pic" sz="quarter" idx="21"/>
          </p:nvPr>
        </p:nvSpPr>
        <p:spPr/>
        <p:txBody>
          <a:bodyPr/>
          <a:lstStyle/>
          <a:p>
            <a:endParaRPr lang="en-US"/>
          </a:p>
        </p:txBody>
      </p:sp>
      <p:sp>
        <p:nvSpPr>
          <p:cNvPr id="9" name="Picture Placeholder 8">
            <a:extLst>
              <a:ext uri="{FF2B5EF4-FFF2-40B4-BE49-F238E27FC236}">
                <a16:creationId xmlns:a16="http://schemas.microsoft.com/office/drawing/2014/main" id="{0C64F2B0-8193-D4BF-2638-0E77C3504ADA}"/>
              </a:ext>
            </a:extLst>
          </p:cNvPr>
          <p:cNvSpPr>
            <a:spLocks noGrp="1"/>
          </p:cNvSpPr>
          <p:nvPr>
            <p:ph type="pic" sz="quarter" idx="22"/>
          </p:nvPr>
        </p:nvSpPr>
        <p:spPr/>
        <p:txBody>
          <a:bodyPr/>
          <a:lstStyle/>
          <a:p>
            <a:endParaRPr lang="en-US"/>
          </a:p>
        </p:txBody>
      </p:sp>
      <p:sp>
        <p:nvSpPr>
          <p:cNvPr id="10" name="Picture Placeholder 9">
            <a:extLst>
              <a:ext uri="{FF2B5EF4-FFF2-40B4-BE49-F238E27FC236}">
                <a16:creationId xmlns:a16="http://schemas.microsoft.com/office/drawing/2014/main" id="{974C4CCC-6B99-41A6-B52D-026F1FD42E99}"/>
              </a:ext>
            </a:extLst>
          </p:cNvPr>
          <p:cNvSpPr>
            <a:spLocks noGrp="1"/>
          </p:cNvSpPr>
          <p:nvPr>
            <p:ph type="pic" sz="quarter" idx="23"/>
          </p:nvPr>
        </p:nvSpPr>
        <p:spPr/>
        <p:txBody>
          <a:bodyPr/>
          <a:lstStyle/>
          <a:p>
            <a:endParaRPr lang="en-US"/>
          </a:p>
        </p:txBody>
      </p:sp>
      <p:sp>
        <p:nvSpPr>
          <p:cNvPr id="11" name="Picture Placeholder 10">
            <a:extLst>
              <a:ext uri="{FF2B5EF4-FFF2-40B4-BE49-F238E27FC236}">
                <a16:creationId xmlns:a16="http://schemas.microsoft.com/office/drawing/2014/main" id="{38950574-114C-466E-F371-DB3BD61F02A7}"/>
              </a:ext>
            </a:extLst>
          </p:cNvPr>
          <p:cNvSpPr>
            <a:spLocks noGrp="1"/>
          </p:cNvSpPr>
          <p:nvPr>
            <p:ph type="pic" sz="quarter" idx="24"/>
          </p:nvPr>
        </p:nvSpPr>
        <p:spPr/>
        <p:txBody>
          <a:bodyPr/>
          <a:lstStyle/>
          <a:p>
            <a:endParaRPr lang="en-US"/>
          </a:p>
        </p:txBody>
      </p:sp>
      <p:sp>
        <p:nvSpPr>
          <p:cNvPr id="12" name="Picture Placeholder 11">
            <a:extLst>
              <a:ext uri="{FF2B5EF4-FFF2-40B4-BE49-F238E27FC236}">
                <a16:creationId xmlns:a16="http://schemas.microsoft.com/office/drawing/2014/main" id="{0097DB93-5F71-C14E-8BEA-B1322C2EE093}"/>
              </a:ext>
            </a:extLst>
          </p:cNvPr>
          <p:cNvSpPr>
            <a:spLocks noGrp="1"/>
          </p:cNvSpPr>
          <p:nvPr>
            <p:ph type="pic" sz="quarter" idx="25"/>
          </p:nvPr>
        </p:nvSpPr>
        <p:spPr/>
        <p:txBody>
          <a:bodyPr/>
          <a:lstStyle/>
          <a:p>
            <a:endParaRPr lang="en-US"/>
          </a:p>
        </p:txBody>
      </p:sp>
      <p:sp>
        <p:nvSpPr>
          <p:cNvPr id="13" name="Picture Placeholder 12">
            <a:extLst>
              <a:ext uri="{FF2B5EF4-FFF2-40B4-BE49-F238E27FC236}">
                <a16:creationId xmlns:a16="http://schemas.microsoft.com/office/drawing/2014/main" id="{4BE203B8-5C31-D2F4-583D-9F52AACAB876}"/>
              </a:ext>
            </a:extLst>
          </p:cNvPr>
          <p:cNvSpPr>
            <a:spLocks noGrp="1"/>
          </p:cNvSpPr>
          <p:nvPr>
            <p:ph type="pic" sz="quarter" idx="26"/>
          </p:nvPr>
        </p:nvSpPr>
        <p:spPr/>
        <p:txBody>
          <a:bodyPr/>
          <a:lstStyle/>
          <a:p>
            <a:endParaRPr lang="en-US"/>
          </a:p>
        </p:txBody>
      </p:sp>
      <p:sp>
        <p:nvSpPr>
          <p:cNvPr id="14" name="Picture Placeholder 13">
            <a:extLst>
              <a:ext uri="{FF2B5EF4-FFF2-40B4-BE49-F238E27FC236}">
                <a16:creationId xmlns:a16="http://schemas.microsoft.com/office/drawing/2014/main" id="{FDA3599D-C9D5-2B63-4451-C1C9E743E0C8}"/>
              </a:ext>
            </a:extLst>
          </p:cNvPr>
          <p:cNvSpPr>
            <a:spLocks noGrp="1"/>
          </p:cNvSpPr>
          <p:nvPr>
            <p:ph type="pic" sz="quarter" idx="27"/>
          </p:nvPr>
        </p:nvSpPr>
        <p:spPr/>
        <p:txBody>
          <a:bodyPr/>
          <a:lstStyle/>
          <a:p>
            <a:endParaRPr lang="en-US"/>
          </a:p>
        </p:txBody>
      </p:sp>
    </p:spTree>
    <p:extLst>
      <p:ext uri="{BB962C8B-B14F-4D97-AF65-F5344CB8AC3E}">
        <p14:creationId xmlns:p14="http://schemas.microsoft.com/office/powerpoint/2010/main" val="69729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6A355FD-77C6-BDFF-AB77-0EE436FA13A6}"/>
              </a:ext>
            </a:extLst>
          </p:cNvPr>
          <p:cNvSpPr>
            <a:spLocks noGrp="1"/>
          </p:cNvSpPr>
          <p:nvPr>
            <p:ph type="pic" sz="quarter" idx="21"/>
          </p:nvPr>
        </p:nvSpPr>
        <p:spPr/>
        <p:txBody>
          <a:bodyPr/>
          <a:lstStyle/>
          <a:p>
            <a:endParaRPr lang="en-US"/>
          </a:p>
        </p:txBody>
      </p:sp>
      <p:sp>
        <p:nvSpPr>
          <p:cNvPr id="3" name="Picture Placeholder 2">
            <a:extLst>
              <a:ext uri="{FF2B5EF4-FFF2-40B4-BE49-F238E27FC236}">
                <a16:creationId xmlns:a16="http://schemas.microsoft.com/office/drawing/2014/main" id="{B45507A2-31C4-E896-F643-783B0FB7853D}"/>
              </a:ext>
            </a:extLst>
          </p:cNvPr>
          <p:cNvSpPr>
            <a:spLocks noGrp="1"/>
          </p:cNvSpPr>
          <p:nvPr>
            <p:ph type="pic" sz="quarter" idx="22"/>
          </p:nvPr>
        </p:nvSpPr>
        <p:spPr/>
        <p:txBody>
          <a:bodyPr/>
          <a:lstStyle/>
          <a:p>
            <a:endParaRPr lang="en-US"/>
          </a:p>
        </p:txBody>
      </p:sp>
      <p:sp>
        <p:nvSpPr>
          <p:cNvPr id="4" name="Picture Placeholder 3">
            <a:extLst>
              <a:ext uri="{FF2B5EF4-FFF2-40B4-BE49-F238E27FC236}">
                <a16:creationId xmlns:a16="http://schemas.microsoft.com/office/drawing/2014/main" id="{BCBB4057-9F5A-4DAE-B6EF-4C09420B07BE}"/>
              </a:ext>
            </a:extLst>
          </p:cNvPr>
          <p:cNvSpPr>
            <a:spLocks noGrp="1"/>
          </p:cNvSpPr>
          <p:nvPr>
            <p:ph type="pic" sz="quarter" idx="23"/>
          </p:nvPr>
        </p:nvSpPr>
        <p:spPr/>
        <p:txBody>
          <a:bodyPr/>
          <a:lstStyle/>
          <a:p>
            <a:endParaRPr lang="en-US"/>
          </a:p>
        </p:txBody>
      </p:sp>
      <p:sp>
        <p:nvSpPr>
          <p:cNvPr id="5" name="Picture Placeholder 4">
            <a:extLst>
              <a:ext uri="{FF2B5EF4-FFF2-40B4-BE49-F238E27FC236}">
                <a16:creationId xmlns:a16="http://schemas.microsoft.com/office/drawing/2014/main" id="{C79F97EB-695F-4557-9ED1-3F581FA589B0}"/>
              </a:ext>
            </a:extLst>
          </p:cNvPr>
          <p:cNvSpPr>
            <a:spLocks noGrp="1"/>
          </p:cNvSpPr>
          <p:nvPr>
            <p:ph type="pic" sz="quarter" idx="24"/>
          </p:nvPr>
        </p:nvSpPr>
        <p:spPr/>
        <p:txBody>
          <a:bodyPr/>
          <a:lstStyle/>
          <a:p>
            <a:endParaRPr lang="en-US"/>
          </a:p>
        </p:txBody>
      </p:sp>
    </p:spTree>
    <p:extLst>
      <p:ext uri="{BB962C8B-B14F-4D97-AF65-F5344CB8AC3E}">
        <p14:creationId xmlns:p14="http://schemas.microsoft.com/office/powerpoint/2010/main" val="2244666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1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176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1BBB708-7473-DC6C-92E9-DECA13A8C271}"/>
              </a:ext>
            </a:extLst>
          </p:cNvPr>
          <p:cNvSpPr>
            <a:spLocks noGrp="1"/>
          </p:cNvSpPr>
          <p:nvPr>
            <p:ph type="pic" sz="quarter" idx="22"/>
          </p:nvPr>
        </p:nvSpPr>
        <p:spPr/>
        <p:txBody>
          <a:bodyPr/>
          <a:lstStyle/>
          <a:p>
            <a:endParaRPr lang="en-US"/>
          </a:p>
        </p:txBody>
      </p:sp>
    </p:spTree>
    <p:extLst>
      <p:ext uri="{BB962C8B-B14F-4D97-AF65-F5344CB8AC3E}">
        <p14:creationId xmlns:p14="http://schemas.microsoft.com/office/powerpoint/2010/main" val="2173228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07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04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71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161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18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62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70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2979</TotalTime>
  <Words>2383</Words>
  <Application>Microsoft Office PowerPoint</Application>
  <PresentationFormat>Custom</PresentationFormat>
  <Paragraphs>84</Paragraphs>
  <Slides>31</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Open Sans</vt:lpstr>
      <vt:lpstr>Times New Roman</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Discover Rotary</dc:title>
  <dc:creator>Sandra Olson</dc:creator>
  <cp:lastModifiedBy>Fearnow, Jackie</cp:lastModifiedBy>
  <cp:revision>520</cp:revision>
  <cp:lastPrinted>2020-08-11T13:38:24Z</cp:lastPrinted>
  <dcterms:created xsi:type="dcterms:W3CDTF">2019-03-15T01:56:26Z</dcterms:created>
  <dcterms:modified xsi:type="dcterms:W3CDTF">2024-08-13T15:31:24Z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ec73f6c-70eb-4b84-9ffa-39fe698bd292_Enabled">
    <vt:lpwstr>true</vt:lpwstr>
  </property>
  <property fmtid="{D5CDD505-2E9C-101B-9397-08002B2CF9AE}" pid="3" name="MSIP_Label_7ec73f6c-70eb-4b84-9ffa-39fe698bd292_SetDate">
    <vt:lpwstr>2024-07-23T00:14:39Z</vt:lpwstr>
  </property>
  <property fmtid="{D5CDD505-2E9C-101B-9397-08002B2CF9AE}" pid="4" name="MSIP_Label_7ec73f6c-70eb-4b84-9ffa-39fe698bd292_Method">
    <vt:lpwstr>Privileged</vt:lpwstr>
  </property>
  <property fmtid="{D5CDD505-2E9C-101B-9397-08002B2CF9AE}" pid="5" name="MSIP_Label_7ec73f6c-70eb-4b84-9ffa-39fe698bd292_Name">
    <vt:lpwstr>Non-Business Information (NB)</vt:lpwstr>
  </property>
  <property fmtid="{D5CDD505-2E9C-101B-9397-08002B2CF9AE}" pid="6" name="MSIP_Label_7ec73f6c-70eb-4b84-9ffa-39fe698bd292_SiteId">
    <vt:lpwstr>906aefe9-76a7-4f65-b82d-5ec20775d5aa</vt:lpwstr>
  </property>
  <property fmtid="{D5CDD505-2E9C-101B-9397-08002B2CF9AE}" pid="7" name="MSIP_Label_7ec73f6c-70eb-4b84-9ffa-39fe698bd292_ActionId">
    <vt:lpwstr>d876f979-2d17-4d22-9304-bf9839882643</vt:lpwstr>
  </property>
  <property fmtid="{D5CDD505-2E9C-101B-9397-08002B2CF9AE}" pid="8" name="MSIP_Label_7ec73f6c-70eb-4b84-9ffa-39fe698bd292_ContentBits">
    <vt:lpwstr>0</vt:lpwstr>
  </property>
</Properties>
</file>