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BD07A-77FE-0003-B1CB-DE702B5D88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AF9156-CE1D-9923-97F9-D4E40190CD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52380-2F8B-EB9B-08C8-ACEBFDC68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D147-C8FD-4B80-935C-D411BF60B174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F2BFF-60EF-E473-18E5-8776FA1AC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9E08F-0BA7-D0CC-584A-AB8E470ED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7FB5-D76D-429B-A874-50A5A13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515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08C58-3199-BD19-8583-03E3DB75B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56499F-C93F-0109-92E1-976D0FEB3F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65B2A-2090-91F9-9CDB-F36850109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D147-C8FD-4B80-935C-D411BF60B174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CE3AB-4505-B88F-E783-77C1B68A3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63F45-5464-84EE-A516-9C35CC48D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7FB5-D76D-429B-A874-50A5A13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493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4BFAF7-BDC2-EC45-F3F5-4C2DD12611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0BF7FD-66B0-1DC7-A1BC-DD15AAC181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B50AF-4462-7315-31AF-AB616633A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D147-C8FD-4B80-935C-D411BF60B174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DD3FB-58B2-5EF3-C397-AF6B70EDD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A8F18-7D74-9835-C7FF-7F15A039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7FB5-D76D-429B-A874-50A5A13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591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FA699-E88D-7B0B-0364-49128445F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8975D-4F9A-CEAB-F897-C3B4031AB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538AF-E903-4CEE-F69A-6DCD27648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D147-C8FD-4B80-935C-D411BF60B174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81771-9F9D-32B6-6578-0BFF8F664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0D47F-B941-C376-D269-D8B9F0BDC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7FB5-D76D-429B-A874-50A5A13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731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50F07-E805-782D-849E-346530F34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A9244-FC3B-B09C-1A37-11A8CB916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BD71F-CB56-1FDC-C5E1-C00634329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D147-C8FD-4B80-935C-D411BF60B174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143A9-284D-020D-3156-BFDD0022D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CACFA-DEFF-851C-6EBE-558028DF5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7FB5-D76D-429B-A874-50A5A13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73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21A46-A933-89ED-6951-2FB5D4F45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2D16B-158C-4DD7-9FC5-1384132D7D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D9C2B-FAE1-7EA3-38B9-C25195FC8E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4FB7B6-7921-4776-D88A-45CFD293D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D147-C8FD-4B80-935C-D411BF60B174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B119E-739B-894E-7F88-BAEFC5BAB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2FFD3F-C619-C3EF-ED5D-39C644C8D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7FB5-D76D-429B-A874-50A5A13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78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AB978-7059-0D28-0243-E8BEAA493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0384F0-166A-512E-6C1E-5DEB9F63A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1D603-AEF2-02FA-3A05-B7F18F4087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B37070-554E-A3F6-B1CA-3A9801FCF4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D5501E-E63B-40BB-D909-4285C7660A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D1B496-C0D7-724C-659F-554F9C129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D147-C8FD-4B80-935C-D411BF60B174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E77DAC-3590-64B6-3602-FC9C96E7C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5F3661-907F-B475-4E1C-DBE00531A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7FB5-D76D-429B-A874-50A5A13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62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D4893-9BD4-2B5B-2D94-B3C0440D9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860539-72EC-9DCC-B320-D874FBFBD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D147-C8FD-4B80-935C-D411BF60B174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322E29-9737-F60E-1822-383A48A47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A9149D-A138-70AA-0D51-1DDDF1696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7FB5-D76D-429B-A874-50A5A13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96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1A6972-7BD1-79A3-B0B1-3652DC8C3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D147-C8FD-4B80-935C-D411BF60B174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00FF82-C899-B16C-909A-14F4209BA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6BFB6B-BF83-122A-6965-5C4EF1486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7FB5-D76D-429B-A874-50A5A13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552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36544-DE48-5CE9-011E-46F9B2B2E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4E2FA-1346-DCC5-9351-1B09D3A22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862C4E-BE0D-7561-87C1-17A532AD4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C7850C-00C3-A905-A627-F3BA450DE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D147-C8FD-4B80-935C-D411BF60B174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F1AE79-E31B-5E01-4AC2-F04A2EDC0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8067AD-42A1-0E1E-F590-3B4D5E71A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7FB5-D76D-429B-A874-50A5A13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08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F2F4C-EAF6-69F8-9DD3-11408606C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BF452A-A90C-55AD-118D-4BACCF8582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F80B42-4DA0-F916-6B23-8BCBD50730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AA348-D45B-8FD2-42AE-62D3F3095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D147-C8FD-4B80-935C-D411BF60B174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C3FAD8-8FF9-B2EB-90AB-ADEAF9D1D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C68CA5-F779-313A-2856-48BAAAF8C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7FB5-D76D-429B-A874-50A5A13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148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C656BE-238D-B642-C3D6-E07519915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743C9-EA7E-2C48-B918-9AFC21253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59908-EAF5-AD2A-6A82-B701EF44DD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AD147-C8FD-4B80-935C-D411BF60B174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5D7C2-4CBC-D89D-C23D-B2C79336D0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3DCF2-B894-1005-FB6A-6E062DD6A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57FB5-D76D-429B-A874-50A5A13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10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4A9E5-D86F-642F-F583-FD32DAAF3F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4F0334-C0FA-DB26-1454-8BDFC99FFC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946720-EED3-5E6D-44B4-F97F9B2F73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707"/>
            <a:ext cx="12192000" cy="6848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263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Dorothy Jeger</dc:creator>
  <cp:lastModifiedBy>Dorothy Jeger</cp:lastModifiedBy>
  <cp:revision>1</cp:revision>
  <dcterms:created xsi:type="dcterms:W3CDTF">2023-07-26T17:49:07Z</dcterms:created>
  <dcterms:modified xsi:type="dcterms:W3CDTF">2023-07-26T17:50:32Z</dcterms:modified>
</cp:coreProperties>
</file>