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 Mello" userId="6e9219be-024b-41a7-9762-8cacfc70189a" providerId="ADAL" clId="{E535E9C0-F90F-42A5-8ACC-29D531DFA28A}"/>
    <pc:docChg chg="undo custSel modSld">
      <pc:chgData name="Lou Mello" userId="6e9219be-024b-41a7-9762-8cacfc70189a" providerId="ADAL" clId="{E535E9C0-F90F-42A5-8ACC-29D531DFA28A}" dt="2023-01-17T13:23:20.946" v="28" actId="5793"/>
      <pc:docMkLst>
        <pc:docMk/>
      </pc:docMkLst>
      <pc:sldChg chg="modSp mod">
        <pc:chgData name="Lou Mello" userId="6e9219be-024b-41a7-9762-8cacfc70189a" providerId="ADAL" clId="{E535E9C0-F90F-42A5-8ACC-29D531DFA28A}" dt="2023-01-17T13:20:53.129" v="4" actId="6549"/>
        <pc:sldMkLst>
          <pc:docMk/>
          <pc:sldMk cId="2732416998" sldId="257"/>
        </pc:sldMkLst>
        <pc:spChg chg="mod">
          <ac:chgData name="Lou Mello" userId="6e9219be-024b-41a7-9762-8cacfc70189a" providerId="ADAL" clId="{E535E9C0-F90F-42A5-8ACC-29D531DFA28A}" dt="2023-01-17T13:20:53.129" v="4" actId="6549"/>
          <ac:spMkLst>
            <pc:docMk/>
            <pc:sldMk cId="2732416998" sldId="257"/>
            <ac:spMk id="3" creationId="{5ECE874B-1C02-87B2-102A-32E610DB4B51}"/>
          </ac:spMkLst>
        </pc:spChg>
      </pc:sldChg>
      <pc:sldChg chg="modSp mod">
        <pc:chgData name="Lou Mello" userId="6e9219be-024b-41a7-9762-8cacfc70189a" providerId="ADAL" clId="{E535E9C0-F90F-42A5-8ACC-29D531DFA28A}" dt="2023-01-17T13:23:11.755" v="26" actId="20577"/>
        <pc:sldMkLst>
          <pc:docMk/>
          <pc:sldMk cId="1731237754" sldId="258"/>
        </pc:sldMkLst>
        <pc:spChg chg="mod">
          <ac:chgData name="Lou Mello" userId="6e9219be-024b-41a7-9762-8cacfc70189a" providerId="ADAL" clId="{E535E9C0-F90F-42A5-8ACC-29D531DFA28A}" dt="2023-01-17T13:23:11.755" v="26" actId="20577"/>
          <ac:spMkLst>
            <pc:docMk/>
            <pc:sldMk cId="1731237754" sldId="258"/>
            <ac:spMk id="3" creationId="{C70DE42F-395B-F1E6-DE25-D64E1866E2EB}"/>
          </ac:spMkLst>
        </pc:spChg>
      </pc:sldChg>
      <pc:sldChg chg="modSp mod">
        <pc:chgData name="Lou Mello" userId="6e9219be-024b-41a7-9762-8cacfc70189a" providerId="ADAL" clId="{E535E9C0-F90F-42A5-8ACC-29D531DFA28A}" dt="2023-01-17T13:23:17.173" v="27" actId="5793"/>
        <pc:sldMkLst>
          <pc:docMk/>
          <pc:sldMk cId="865335071" sldId="259"/>
        </pc:sldMkLst>
        <pc:spChg chg="mod">
          <ac:chgData name="Lou Mello" userId="6e9219be-024b-41a7-9762-8cacfc70189a" providerId="ADAL" clId="{E535E9C0-F90F-42A5-8ACC-29D531DFA28A}" dt="2023-01-17T13:23:17.173" v="27" actId="5793"/>
          <ac:spMkLst>
            <pc:docMk/>
            <pc:sldMk cId="865335071" sldId="259"/>
            <ac:spMk id="3" creationId="{A847E831-C460-B736-94F3-5374092749E3}"/>
          </ac:spMkLst>
        </pc:spChg>
      </pc:sldChg>
      <pc:sldChg chg="modSp mod">
        <pc:chgData name="Lou Mello" userId="6e9219be-024b-41a7-9762-8cacfc70189a" providerId="ADAL" clId="{E535E9C0-F90F-42A5-8ACC-29D531DFA28A}" dt="2023-01-17T13:23:20.946" v="28" actId="5793"/>
        <pc:sldMkLst>
          <pc:docMk/>
          <pc:sldMk cId="145201988" sldId="260"/>
        </pc:sldMkLst>
        <pc:spChg chg="mod">
          <ac:chgData name="Lou Mello" userId="6e9219be-024b-41a7-9762-8cacfc70189a" providerId="ADAL" clId="{E535E9C0-F90F-42A5-8ACC-29D531DFA28A}" dt="2023-01-17T13:23:20.946" v="28" actId="5793"/>
          <ac:spMkLst>
            <pc:docMk/>
            <pc:sldMk cId="145201988" sldId="260"/>
            <ac:spMk id="3" creationId="{281DDCDA-E04D-021B-63F0-079C702C8115}"/>
          </ac:spMkLst>
        </pc:spChg>
      </pc:sldChg>
      <pc:sldChg chg="modSp mod">
        <pc:chgData name="Lou Mello" userId="6e9219be-024b-41a7-9762-8cacfc70189a" providerId="ADAL" clId="{E535E9C0-F90F-42A5-8ACC-29D531DFA28A}" dt="2023-01-17T13:22:35.974" v="21" actId="5793"/>
        <pc:sldMkLst>
          <pc:docMk/>
          <pc:sldMk cId="190626564" sldId="261"/>
        </pc:sldMkLst>
        <pc:spChg chg="mod">
          <ac:chgData name="Lou Mello" userId="6e9219be-024b-41a7-9762-8cacfc70189a" providerId="ADAL" clId="{E535E9C0-F90F-42A5-8ACC-29D531DFA28A}" dt="2023-01-17T13:22:35.974" v="21" actId="5793"/>
          <ac:spMkLst>
            <pc:docMk/>
            <pc:sldMk cId="190626564" sldId="261"/>
            <ac:spMk id="3" creationId="{5C77B0CB-4D0A-E31B-C4B0-FF62C497DA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2C99-304E-B0FD-2255-51805E51C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3D6123-9191-82F3-E618-3991D0E9D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ACFE6-07D7-4EF7-6CC6-73168EE9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482DF-1CA2-86CF-C454-56BCDF27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118A4-0526-3073-99A7-915EFA086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3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F288-D10A-F998-49AF-30FB24C3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6D7AA-B988-6476-9F71-9FFF3E322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F1C26-E4FB-53BF-2433-13BB67073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47136-DF33-7C36-CB0E-C6121C6B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F1CBA-5876-6798-9FBC-54D0B653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1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B1D9DF-A05F-33B5-BBCC-82902B73A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BA8BD-4542-2A9E-E547-4C9020D21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C4238-4CD7-22EB-7B36-A06FE2CF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0DAB6-62F4-A8B3-10C8-7D9007F9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51CE2-BBBC-0BCF-866B-DD53A82A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3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CC40-2D4F-7D2E-0357-B28BE273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045FF-5688-ABA0-DCC2-CAAD7C53E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01BC5-DE51-BE0D-5404-54E3F0DD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0F5F2-8FC7-8F41-64E5-625D3556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C7693-E4E4-D6AC-DE86-59FFD127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2C96-ED49-CF4C-9134-EF965B3F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12971-C896-60B3-60F2-A42370348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66698-83D0-107D-5C2F-A5CABE3D5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FBC2C-E73D-2948-57C3-AA68A5B3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B2FD-F36C-462C-69F6-3580807C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2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7AD8E-1FD1-41FB-D8FC-3E2D1137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94C9F-337A-2701-9722-7877B45C4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36BA9-27D5-C66F-9E2C-F8152CABC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24E7E-A17D-AC0A-57E7-BF0A7804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8AFE6-60B7-2252-5634-C8FF0AE9F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7310F-F454-F04E-D9CC-25D426E4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0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6161-36DC-2657-D935-99D0190EF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C316B-19B3-7387-EC4D-428A154BE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01B67-6B4D-1A89-264C-CBA03DC2E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C8D25-76D3-95B6-7B57-EAECCC19A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96563-F638-0FF7-D66C-A575BB7D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A7229-7794-C1A3-40B2-A22E104A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3A3CE3-429A-ED2B-0158-C9CF1380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3C2095-1B01-F632-F026-06BF46E1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3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F188F-4211-A646-9EFB-944A71FE7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29E573-42B9-36EC-5B27-022A2A6A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1EE1A6-8E33-8950-FCFB-E8B1A5ED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73C1E-630B-2510-1EDC-BC864D7B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7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495EA-9B69-61CA-96D3-C3304EEF4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C3CC9-5088-BFBA-D208-23B7C949D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70056-EF2C-6358-8496-0938FB920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3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F7DB-6737-7837-0654-9AA219C4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0C2DF-6EFC-2B84-5A34-7DEFC4DA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D7E87-723F-B5D9-4062-359E43631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120AE-BE5D-7E35-0CCB-3636445B7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F03B8-7615-5123-7FCC-B65343CA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46293-FC99-EFE1-07D8-F7946245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0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995A-6B1C-C8FD-665F-6BCB3933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00C28B-DF0B-A7E8-B997-A6D3E6033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763F5-3A90-0891-A572-1ECF16D54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B47B9-A04A-077D-9645-667810311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10EF0-22AD-3706-3FE6-7C8FE8F6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1F8D1-7EF0-C19E-446A-928A132FD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5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90ADB0-DDF1-AD04-B1C4-E5D1DCE9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5AD4-165D-9D98-0910-288E64ABD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C3B2E-6137-C77F-59F3-4781FCD9B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FADA7-4CDE-4417-9387-005BFC16A9E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87477-3167-87A4-496F-3490AB7C8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BB6E8-AE0C-21BB-800F-98EF51BED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25C99-C09E-4F03-8215-C58476A8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1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DFBC0-6CD9-3143-B877-86BA3842CB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B4479-0D6B-1D12-A4A0-1F5262E48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5CA7CF2-CAC4-39E5-C5CB-758284A27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56" y="0"/>
            <a:ext cx="80152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0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7054F-2D6C-2D6B-39D4-66B30010F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E874B-1C02-87B2-102A-32E610DB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819"/>
            <a:ext cx="10515600" cy="4660777"/>
          </a:xfrm>
        </p:spPr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Frutiger LT Std 45 Light"/>
            </a:endParaRPr>
          </a:p>
          <a:p>
            <a:endParaRPr lang="en-US" sz="3600" b="0" i="0" u="none" strike="noStrike" baseline="0" dirty="0">
              <a:latin typeface="Frutiger LT Std 45 Light"/>
            </a:endParaRPr>
          </a:p>
          <a:p>
            <a:pPr marL="0" indent="0">
              <a:buNone/>
            </a:pPr>
            <a:endParaRPr lang="en-US" sz="3600" b="0" i="0" u="none" strike="noStrike" baseline="0" dirty="0">
              <a:latin typeface="Frutiger LT Std 45 Light"/>
            </a:endParaRPr>
          </a:p>
          <a:p>
            <a:r>
              <a:rPr lang="en-US" sz="3600" b="0" i="0" u="none" strike="noStrike" baseline="0" dirty="0">
                <a:latin typeface="Frutiger LT Std 45 Light"/>
              </a:rPr>
              <a:t>Together, we see a world where people unite and take action to create lasting change — across the globe, in our communities, and in ourselves. </a:t>
            </a:r>
          </a:p>
          <a:p>
            <a:r>
              <a:rPr lang="en-US" sz="3600" b="0" i="0" u="none" strike="noStrike" baseline="0" dirty="0">
                <a:latin typeface="Frutiger LT Std 45 Light"/>
              </a:rPr>
              <a:t>ROTARY’S VISION STATEMENT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241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CF783-E7D4-FDAA-10D8-2584835F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DE42F-395B-F1E6-DE25-D64E1866E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970355"/>
          </a:xfrm>
        </p:spPr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Frutiger LT Std 87 ExtraBlk Cn"/>
            </a:endParaRPr>
          </a:p>
          <a:p>
            <a:endParaRPr lang="en-US" sz="3600" b="0" i="0" u="none" strike="noStrike" baseline="0" dirty="0">
              <a:latin typeface="Frutiger LT Std 87 ExtraBlk Cn"/>
            </a:endParaRP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87 ExtraBlk Cn"/>
              </a:rPr>
              <a:t> </a:t>
            </a:r>
            <a:r>
              <a:rPr lang="en-US" sz="3600" b="1" i="0" u="none" strike="noStrike" baseline="0" dirty="0">
                <a:latin typeface="Frutiger LT Std 87 ExtraBlk Cn"/>
              </a:rPr>
              <a:t>INCREASE OUR IMPACT </a:t>
            </a:r>
            <a:endParaRPr lang="en-US" sz="3600" b="0" i="0" u="none" strike="noStrike" baseline="0" dirty="0">
              <a:latin typeface="Frutiger LT Std 87 ExtraBlk Cn"/>
            </a:endParaRP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Eradicate polio and leverage the legacy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Focus our programs and offerings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Improve our ability to achieve and measure impact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123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A58A4-86DE-3895-E3BA-4785A8134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7E831-C460-B736-94F3-537409274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963"/>
            <a:ext cx="10515600" cy="4927107"/>
          </a:xfrm>
        </p:spPr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Frutiger LT Std 87 ExtraBlk Cn"/>
            </a:endParaRPr>
          </a:p>
          <a:p>
            <a:endParaRPr lang="en-US" sz="3600" b="0" i="0" u="none" strike="noStrike" baseline="0" dirty="0">
              <a:latin typeface="Frutiger LT Std 87 ExtraBlk Cn"/>
            </a:endParaRP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87 ExtraBlk Cn"/>
              </a:rPr>
              <a:t> </a:t>
            </a:r>
            <a:r>
              <a:rPr lang="en-US" sz="3600" b="1" i="0" u="none" strike="noStrike" baseline="0" dirty="0">
                <a:latin typeface="Frutiger LT Std 87 ExtraBlk Cn"/>
              </a:rPr>
              <a:t>EXPAND OUR REACH </a:t>
            </a:r>
            <a:endParaRPr lang="en-US" sz="3600" b="0" i="0" u="none" strike="noStrike" baseline="0" dirty="0">
              <a:latin typeface="Frutiger LT Std 87 ExtraBlk Cn"/>
            </a:endParaRP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Grow and diversify our membership and participation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Create new channels into Rotary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Increase Rotary’s openness and appeal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Build awareness of our impact and brand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533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E688-469B-DEF3-22DE-45A1C339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DCDA-E04D-021B-63F0-079C702C8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Frutiger LT Std 87 ExtraBlk Cn"/>
            </a:endParaRPr>
          </a:p>
          <a:p>
            <a:endParaRPr lang="en-US" sz="1800" b="0" i="0" u="none" strike="noStrike" baseline="0" dirty="0">
              <a:latin typeface="Frutiger LT Std 87 ExtraBlk Cn"/>
            </a:endParaRP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87 ExtraBlk Cn"/>
              </a:rPr>
              <a:t> </a:t>
            </a:r>
            <a:r>
              <a:rPr lang="en-US" sz="3600" b="1" i="0" u="none" strike="noStrike" baseline="0" dirty="0">
                <a:latin typeface="Frutiger LT Std 87 ExtraBlk Cn"/>
              </a:rPr>
              <a:t>ENHANCE PARTICIPANT ENGAGEMENT </a:t>
            </a:r>
            <a:endParaRPr lang="en-US" sz="3600" b="0" i="0" u="none" strike="noStrike" baseline="0" dirty="0">
              <a:latin typeface="Frutiger LT Std 87 ExtraBlk Cn"/>
            </a:endParaRP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Support clubs to better engage their members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Develop a participant-centered approach to deliver value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Offer new opportunities for personal and professional connection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Provide leadership development and skills training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20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78B6-5590-9055-6685-A9230F10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B0CB-4D0A-E31B-C4B0-FF62C497D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Frutiger LT Std 87 ExtraBlk Cn"/>
            </a:endParaRPr>
          </a:p>
          <a:p>
            <a:endParaRPr lang="en-US" sz="1800" b="0" i="0" u="none" strike="noStrike" baseline="0" dirty="0">
              <a:latin typeface="Frutiger LT Std 87 ExtraBlk Cn"/>
            </a:endParaRPr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Frutiger LT Std 87 ExtraBlk Cn"/>
              </a:rPr>
              <a:t> </a:t>
            </a:r>
            <a:r>
              <a:rPr lang="en-US" sz="3600" b="1" i="0" u="none" strike="noStrike" baseline="0" dirty="0">
                <a:latin typeface="Frutiger LT Std 87 ExtraBlk Cn"/>
              </a:rPr>
              <a:t>INCREASE OUR ABILITY TO ADAPT </a:t>
            </a:r>
            <a:endParaRPr lang="en-US" sz="3600" b="0" i="0" u="none" strike="noStrike" baseline="0" dirty="0">
              <a:latin typeface="Frutiger LT Std 87 ExtraBlk Cn"/>
            </a:endParaRP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Build a culture of research, innovation, and willingness to take risks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Streamline governance, structure, and processes </a:t>
            </a: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Frutiger LT Std 57 Cn"/>
              </a:rPr>
              <a:t>• Review governance to foster more diverse perspectives in decision-making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62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Frutiger LT Std 45 Light</vt:lpstr>
      <vt:lpstr>Frutiger LT Std 57 Cn</vt:lpstr>
      <vt:lpstr>Frutiger LT Std 87 ExtraBlk Cn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 Mello</dc:creator>
  <cp:lastModifiedBy>Lou Mello</cp:lastModifiedBy>
  <cp:revision>2</cp:revision>
  <dcterms:created xsi:type="dcterms:W3CDTF">2023-01-17T13:13:50Z</dcterms:created>
  <dcterms:modified xsi:type="dcterms:W3CDTF">2023-01-17T13:23:22Z</dcterms:modified>
</cp:coreProperties>
</file>