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C082-029C-E99C-9ED0-F7AF30E24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57574-07EA-F30A-1BA8-B66C32B9D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70F51-E815-90DB-9803-64248C7F5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EA46E-5F96-7AC6-052D-2331A27C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B2EF4-D818-B67E-AD23-A661432E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5300-A3A8-6C88-92EE-97CB5E5F0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9E5C0-9AA9-729E-FF87-C9F088A01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4E012-C0C4-5537-8A2C-E57598988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C54C8-3806-712F-1016-2AEA7DD38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08B68-6F12-EC63-8346-F0B31EFF7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269C-B3B5-80BC-7A37-E16DB3F48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9EEF36-5A00-FCC5-77D6-BBDF2D19D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2707A-C9FF-5D12-9240-64AA232C5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458F8-FCB8-FB5C-D052-8EBF7F50A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69AA8-2FDB-806C-F7C5-D5C15CB2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9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1A684-0C6D-A678-9E79-C666EC78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246A6-DF96-A17C-C9ED-CAFDE03F1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F585B-3FBA-78C1-482E-1C1645D5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F3F4C-95D8-A787-2D01-B99A8550C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62F-A7D2-8EF2-ADB6-E53969DA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5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56524-304E-BF1D-A191-2465CC3B2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6D937-C9C3-400D-3116-7F5825070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5BCA1-7C49-B9A9-6C52-AB8BA96C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7EA7-C419-F8CB-844A-99C0F70A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6BAA0-4423-C4EF-9947-702A3D82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3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77BF5-FDB7-BEC6-7259-9F662507E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09093-2376-C811-C306-8FD34DAE17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982A3-36D8-8A85-1347-25241CB2D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01ACE-EF39-D74F-E126-8C2CC89E1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39075-7BBA-01CA-CFAA-E29A7603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B08DF-C127-9FA0-1743-62D67B4E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7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1DB97-20D4-30A9-B235-C2311B30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5E19B-DD75-FBF8-C19B-4E864468E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2D846-248E-47B7-A0D7-C6963C910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C28BF-0386-83F3-20AA-09887AFC0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937A1-BF8A-A5FB-DC57-621B9D948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599A7E-E895-6055-C9B6-89E1F0F5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37E715-55C6-2DE6-C870-DEFAA33A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666451-58D7-59DB-463C-FBD2F4F8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7AA2-B156-CBA8-33FF-FB7948B7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C5156-F892-7445-0F7A-189B1A27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35D20-3A31-E973-BF18-14008F8A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62DA7-BC40-C0B8-6729-AFB464E4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4C432-932E-38B6-F423-D18A6882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E927C-31F9-22B6-D0D2-3B092092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E7BEA-FA4A-A4DB-76EA-8523EFA7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9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605F-2539-DD65-43DE-03ABE9A59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14849-2384-C7C4-93B5-645ED589F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3B151-074D-31F9-A2D5-52EA92E35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F0D7F-DAAF-74D3-F2F0-A6C74292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51CF4-9667-2C31-0991-153E967A1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209AC-30AF-DFC3-9BE0-628C735C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8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67096-0D3F-A0BF-2961-AA886972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2B89E5-F2B5-B7A6-8A93-DEFC0303A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59EB1-D988-93AD-E2D5-0C3872620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9EA6E-5D73-B1A3-3839-83EE8420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8B82D-7DA3-D61F-C9DE-341ED4A0B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2F886-06DF-E48D-CE0C-96740485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CCB2B-FEF9-633E-5AB5-72C510DF7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25501-305A-FDE5-9D3C-C884B1589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C8838-FB3B-4572-2152-521975D9C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A40D3-3219-463B-95D4-2D030FD05034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02863-09CD-9314-B6BE-1F5A63067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FCBDD-5108-8C38-84EF-362657191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E047-0E12-437C-9D01-6BFD5518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8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454EC-6675-9ADA-2134-CB704A0CD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8862"/>
          </a:xfrm>
        </p:spPr>
        <p:txBody>
          <a:bodyPr>
            <a:normAutofit/>
          </a:bodyPr>
          <a:lstStyle/>
          <a:p>
            <a:r>
              <a:rPr lang="en-US" sz="6600" dirty="0"/>
              <a:t>District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8DC03-3178-8A56-D9DE-F1947929D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21258"/>
            <a:ext cx="9144000" cy="3831916"/>
          </a:xfrm>
        </p:spPr>
        <p:txBody>
          <a:bodyPr>
            <a:normAutofit/>
          </a:bodyPr>
          <a:lstStyle/>
          <a:p>
            <a:r>
              <a:rPr lang="en-US" sz="5400" dirty="0"/>
              <a:t>Membership </a:t>
            </a:r>
          </a:p>
          <a:p>
            <a:r>
              <a:rPr lang="en-US" sz="4000" dirty="0"/>
              <a:t>3600 members by year end</a:t>
            </a:r>
          </a:p>
          <a:p>
            <a:r>
              <a:rPr lang="en-US" sz="4000" dirty="0"/>
              <a:t>3 new net members per Club</a:t>
            </a:r>
          </a:p>
        </p:txBody>
      </p:sp>
    </p:spTree>
    <p:extLst>
      <p:ext uri="{BB962C8B-B14F-4D97-AF65-F5344CB8AC3E}">
        <p14:creationId xmlns:p14="http://schemas.microsoft.com/office/powerpoint/2010/main" val="36477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C942A-3217-C6AD-4ABA-C6BEE06B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District Goals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05EDA-1E86-92EC-9847-A7CEEC602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Foundation</a:t>
            </a:r>
          </a:p>
          <a:p>
            <a:r>
              <a:rPr lang="en-US" sz="3600" dirty="0"/>
              <a:t>$1,000,000 Annual Fund</a:t>
            </a:r>
          </a:p>
          <a:p>
            <a:r>
              <a:rPr lang="en-US" sz="3600" dirty="0"/>
              <a:t>One New Major Donor per Club</a:t>
            </a:r>
          </a:p>
          <a:p>
            <a:r>
              <a:rPr lang="en-US" sz="3600" dirty="0"/>
              <a:t>One New Bequest Society member per Club</a:t>
            </a:r>
          </a:p>
          <a:p>
            <a:r>
              <a:rPr lang="en-US" sz="3600" dirty="0"/>
              <a:t>One New Paul Harris Society Member per Club</a:t>
            </a:r>
          </a:p>
          <a:p>
            <a:r>
              <a:rPr lang="en-US" sz="3600" dirty="0"/>
              <a:t>Polio Plus – Bernie’s details</a:t>
            </a:r>
          </a:p>
        </p:txBody>
      </p:sp>
    </p:spTree>
    <p:extLst>
      <p:ext uri="{BB962C8B-B14F-4D97-AF65-F5344CB8AC3E}">
        <p14:creationId xmlns:p14="http://schemas.microsoft.com/office/powerpoint/2010/main" val="379751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017F-6386-640C-89D0-CF5A2A502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182E2-D2BF-EDC5-F361-447DD4B16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Every Club names an ACTIVE PI Chair</a:t>
            </a:r>
          </a:p>
          <a:p>
            <a:r>
              <a:rPr lang="en-US" sz="3600" dirty="0"/>
              <a:t>An article in local news at least quarterly</a:t>
            </a:r>
          </a:p>
          <a:p>
            <a:r>
              <a:rPr lang="en-US" sz="3600" dirty="0"/>
              <a:t>Photos showing Rotary Service in the community</a:t>
            </a:r>
          </a:p>
          <a:p>
            <a:r>
              <a:rPr lang="en-US" sz="3600" dirty="0"/>
              <a:t>Social Media updates on Club activities &amp; Events</a:t>
            </a:r>
          </a:p>
          <a:p>
            <a:r>
              <a:rPr lang="en-US" sz="3600" dirty="0"/>
              <a:t>Involve Partners and publicize results</a:t>
            </a:r>
          </a:p>
        </p:txBody>
      </p:sp>
    </p:spTree>
    <p:extLst>
      <p:ext uri="{BB962C8B-B14F-4D97-AF65-F5344CB8AC3E}">
        <p14:creationId xmlns:p14="http://schemas.microsoft.com/office/powerpoint/2010/main" val="373743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E6756-B021-AF3F-2781-44602DD0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Emerging Leaders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8726-D636-9C38-E3DF-8E19ABC12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515600" cy="4712147"/>
          </a:xfrm>
        </p:spPr>
        <p:txBody>
          <a:bodyPr>
            <a:normAutofit/>
          </a:bodyPr>
          <a:lstStyle/>
          <a:p>
            <a:r>
              <a:rPr lang="en-US" sz="3600" dirty="0"/>
              <a:t>Identify and involve potential leaders in your Clubs</a:t>
            </a:r>
          </a:p>
          <a:p>
            <a:r>
              <a:rPr lang="en-US" sz="3600" dirty="0"/>
              <a:t>Send to District Training Events</a:t>
            </a:r>
          </a:p>
          <a:p>
            <a:r>
              <a:rPr lang="en-US" sz="3600" dirty="0"/>
              <a:t>Send to District Conference</a:t>
            </a:r>
          </a:p>
          <a:p>
            <a:r>
              <a:rPr lang="en-US" sz="3600" dirty="0"/>
              <a:t>Send your President Elect to the Rotary International Convention every year. Put money in the Budget. </a:t>
            </a:r>
          </a:p>
        </p:txBody>
      </p:sp>
    </p:spTree>
    <p:extLst>
      <p:ext uri="{BB962C8B-B14F-4D97-AF65-F5344CB8AC3E}">
        <p14:creationId xmlns:p14="http://schemas.microsoft.com/office/powerpoint/2010/main" val="2989860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District Goals</vt:lpstr>
      <vt:lpstr>District Goals </vt:lpstr>
      <vt:lpstr>Public Image</vt:lpstr>
      <vt:lpstr>Identify Emerging Leaders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Goals</dc:title>
  <dc:creator>Lou Mello</dc:creator>
  <cp:lastModifiedBy>Dorothy Jeger</cp:lastModifiedBy>
  <cp:revision>1</cp:revision>
  <dcterms:created xsi:type="dcterms:W3CDTF">2023-01-28T14:53:01Z</dcterms:created>
  <dcterms:modified xsi:type="dcterms:W3CDTF">2023-01-28T20:12:22Z</dcterms:modified>
</cp:coreProperties>
</file>