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6" r:id="rId6"/>
    <p:sldId id="260" r:id="rId7"/>
    <p:sldId id="261" r:id="rId8"/>
    <p:sldId id="262" r:id="rId9"/>
    <p:sldId id="263" r:id="rId10"/>
    <p:sldId id="267" r:id="rId11"/>
    <p:sldId id="264" r:id="rId12"/>
  </p:sldIdLst>
  <p:sldSz cx="18288000" cy="10287000"/>
  <p:notesSz cx="6858000" cy="9144000"/>
  <p:embeddedFontLst>
    <p:embeddedFont>
      <p:font typeface="Amatic SC" panose="00000500000000000000" pitchFamily="2" charset="-79"/>
      <p:regular r:id="rId14"/>
      <p:bold r:id="rId15"/>
    </p:embeddedFont>
    <p:embeddedFont>
      <p:font typeface="Amatic SC Bold" panose="00000800000000000000" charset="-79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nva Student Font" panose="020B0604020202020204" charset="0"/>
      <p:regular r:id="rId21"/>
    </p:embeddedFont>
    <p:embeddedFont>
      <p:font typeface="Corbel" panose="020B0503020204020204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108" y="4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1227C2-2A0F-43F4-BBC1-5C6A2F8BD671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267A992-5D93-4F44-A2DD-8BA26D28818D}">
      <dgm:prSet/>
      <dgm:spPr/>
      <dgm:t>
        <a:bodyPr/>
        <a:lstStyle/>
        <a:p>
          <a:r>
            <a:rPr lang="en-US" dirty="0"/>
            <a:t>Dan </a:t>
          </a:r>
          <a:r>
            <a:rPr lang="en-US" dirty="0" err="1"/>
            <a:t>Ciuffreda</a:t>
          </a:r>
          <a:r>
            <a:rPr lang="en-US" dirty="0"/>
            <a:t> </a:t>
          </a:r>
        </a:p>
      </dgm:t>
    </dgm:pt>
    <dgm:pt modelId="{992834FF-E7A8-41F2-8686-00228C78F8C7}" type="parTrans" cxnId="{DB351CE7-2D09-4B2B-A2BE-0157D467DEE7}">
      <dgm:prSet/>
      <dgm:spPr/>
      <dgm:t>
        <a:bodyPr/>
        <a:lstStyle/>
        <a:p>
          <a:endParaRPr lang="en-US"/>
        </a:p>
      </dgm:t>
    </dgm:pt>
    <dgm:pt modelId="{6FB9F857-ECCB-4B9E-A058-ACAA7236ADF3}" type="sibTrans" cxnId="{DB351CE7-2D09-4B2B-A2BE-0157D467DEE7}">
      <dgm:prSet/>
      <dgm:spPr/>
      <dgm:t>
        <a:bodyPr/>
        <a:lstStyle/>
        <a:p>
          <a:endParaRPr lang="en-US"/>
        </a:p>
      </dgm:t>
    </dgm:pt>
    <dgm:pt modelId="{5D9CE142-5075-443C-ADBD-A417B22E2BFA}">
      <dgm:prSet/>
      <dgm:spPr/>
      <dgm:t>
        <a:bodyPr/>
        <a:lstStyle/>
        <a:p>
          <a:r>
            <a:rPr lang="en-US"/>
            <a:t>570.656.8867</a:t>
          </a:r>
        </a:p>
      </dgm:t>
    </dgm:pt>
    <dgm:pt modelId="{1E0046F4-D5CB-4910-87B0-6C8B0640CED2}" type="parTrans" cxnId="{DC8292F4-0DE2-4414-8666-CA8C3A3B62B0}">
      <dgm:prSet/>
      <dgm:spPr/>
      <dgm:t>
        <a:bodyPr/>
        <a:lstStyle/>
        <a:p>
          <a:endParaRPr lang="en-US"/>
        </a:p>
      </dgm:t>
    </dgm:pt>
    <dgm:pt modelId="{BFCADA5E-56FD-4BE0-872E-FB67EA03326E}" type="sibTrans" cxnId="{DC8292F4-0DE2-4414-8666-CA8C3A3B62B0}">
      <dgm:prSet/>
      <dgm:spPr/>
      <dgm:t>
        <a:bodyPr/>
        <a:lstStyle/>
        <a:p>
          <a:endParaRPr lang="en-US"/>
        </a:p>
      </dgm:t>
    </dgm:pt>
    <dgm:pt modelId="{E3CB7EFC-3802-454E-84BB-C5DE68C7C484}">
      <dgm:prSet/>
      <dgm:spPr/>
      <dgm:t>
        <a:bodyPr/>
        <a:lstStyle/>
        <a:p>
          <a:r>
            <a:rPr lang="en-US"/>
            <a:t>dan460@rocketmail.com</a:t>
          </a:r>
        </a:p>
      </dgm:t>
    </dgm:pt>
    <dgm:pt modelId="{6E6121A7-408E-4428-82FC-FCF5F57A4176}" type="parTrans" cxnId="{FB8183E3-A447-44B7-980E-C4526E57E21D}">
      <dgm:prSet/>
      <dgm:spPr/>
      <dgm:t>
        <a:bodyPr/>
        <a:lstStyle/>
        <a:p>
          <a:endParaRPr lang="en-US"/>
        </a:p>
      </dgm:t>
    </dgm:pt>
    <dgm:pt modelId="{CF961D39-DE6B-45FE-94EB-9C479FFB2813}" type="sibTrans" cxnId="{FB8183E3-A447-44B7-980E-C4526E57E21D}">
      <dgm:prSet/>
      <dgm:spPr/>
      <dgm:t>
        <a:bodyPr/>
        <a:lstStyle/>
        <a:p>
          <a:endParaRPr lang="en-US"/>
        </a:p>
      </dgm:t>
    </dgm:pt>
    <dgm:pt modelId="{AC2EDF29-68D1-4855-B0AE-585FE3EB5FAD}" type="pres">
      <dgm:prSet presAssocID="{2A1227C2-2A0F-43F4-BBC1-5C6A2F8BD671}" presName="vert0" presStyleCnt="0">
        <dgm:presLayoutVars>
          <dgm:dir/>
          <dgm:animOne val="branch"/>
          <dgm:animLvl val="lvl"/>
        </dgm:presLayoutVars>
      </dgm:prSet>
      <dgm:spPr/>
    </dgm:pt>
    <dgm:pt modelId="{25678E4F-73DB-4C86-A68C-2E0910EC99A3}" type="pres">
      <dgm:prSet presAssocID="{D267A992-5D93-4F44-A2DD-8BA26D28818D}" presName="thickLine" presStyleLbl="alignNode1" presStyleIdx="0" presStyleCnt="3"/>
      <dgm:spPr/>
    </dgm:pt>
    <dgm:pt modelId="{05B679B9-ADBF-4143-AD35-C59DDE2050BF}" type="pres">
      <dgm:prSet presAssocID="{D267A992-5D93-4F44-A2DD-8BA26D28818D}" presName="horz1" presStyleCnt="0"/>
      <dgm:spPr/>
    </dgm:pt>
    <dgm:pt modelId="{9F281BEF-7B4B-4510-BD98-B8A4DD9FC5ED}" type="pres">
      <dgm:prSet presAssocID="{D267A992-5D93-4F44-A2DD-8BA26D28818D}" presName="tx1" presStyleLbl="revTx" presStyleIdx="0" presStyleCnt="3"/>
      <dgm:spPr/>
    </dgm:pt>
    <dgm:pt modelId="{FD63FBDA-3689-4E78-BC88-FD4C224C07C7}" type="pres">
      <dgm:prSet presAssocID="{D267A992-5D93-4F44-A2DD-8BA26D28818D}" presName="vert1" presStyleCnt="0"/>
      <dgm:spPr/>
    </dgm:pt>
    <dgm:pt modelId="{AC3B5FDE-A5AD-408C-8478-F49BC6D894AF}" type="pres">
      <dgm:prSet presAssocID="{5D9CE142-5075-443C-ADBD-A417B22E2BFA}" presName="thickLine" presStyleLbl="alignNode1" presStyleIdx="1" presStyleCnt="3"/>
      <dgm:spPr/>
    </dgm:pt>
    <dgm:pt modelId="{48BE9D3F-A155-4251-9A0F-21A010129AB0}" type="pres">
      <dgm:prSet presAssocID="{5D9CE142-5075-443C-ADBD-A417B22E2BFA}" presName="horz1" presStyleCnt="0"/>
      <dgm:spPr/>
    </dgm:pt>
    <dgm:pt modelId="{50FA05DA-FC7C-436B-A347-155500ED5ACE}" type="pres">
      <dgm:prSet presAssocID="{5D9CE142-5075-443C-ADBD-A417B22E2BFA}" presName="tx1" presStyleLbl="revTx" presStyleIdx="1" presStyleCnt="3"/>
      <dgm:spPr/>
    </dgm:pt>
    <dgm:pt modelId="{1D22A502-A185-4E79-B98C-CD45F61CE9FB}" type="pres">
      <dgm:prSet presAssocID="{5D9CE142-5075-443C-ADBD-A417B22E2BFA}" presName="vert1" presStyleCnt="0"/>
      <dgm:spPr/>
    </dgm:pt>
    <dgm:pt modelId="{92B6A075-FCD0-4759-B14A-82BA57D6F4E1}" type="pres">
      <dgm:prSet presAssocID="{E3CB7EFC-3802-454E-84BB-C5DE68C7C484}" presName="thickLine" presStyleLbl="alignNode1" presStyleIdx="2" presStyleCnt="3"/>
      <dgm:spPr/>
    </dgm:pt>
    <dgm:pt modelId="{CC562505-CD5E-438C-A217-11074B226885}" type="pres">
      <dgm:prSet presAssocID="{E3CB7EFC-3802-454E-84BB-C5DE68C7C484}" presName="horz1" presStyleCnt="0"/>
      <dgm:spPr/>
    </dgm:pt>
    <dgm:pt modelId="{A8B64D4C-BF9F-45B1-9182-D4761C24E066}" type="pres">
      <dgm:prSet presAssocID="{E3CB7EFC-3802-454E-84BB-C5DE68C7C484}" presName="tx1" presStyleLbl="revTx" presStyleIdx="2" presStyleCnt="3"/>
      <dgm:spPr/>
    </dgm:pt>
    <dgm:pt modelId="{85732CCD-1EDD-4CA7-BDFA-60E7D5B8B22B}" type="pres">
      <dgm:prSet presAssocID="{E3CB7EFC-3802-454E-84BB-C5DE68C7C484}" presName="vert1" presStyleCnt="0"/>
      <dgm:spPr/>
    </dgm:pt>
  </dgm:ptLst>
  <dgm:cxnLst>
    <dgm:cxn modelId="{24F26608-AEB2-475F-8284-FE746F909186}" type="presOf" srcId="{2A1227C2-2A0F-43F4-BBC1-5C6A2F8BD671}" destId="{AC2EDF29-68D1-4855-B0AE-585FE3EB5FAD}" srcOrd="0" destOrd="0" presId="urn:microsoft.com/office/officeart/2008/layout/LinedList"/>
    <dgm:cxn modelId="{F075B096-A18C-43F6-92AE-9370F8B82FDE}" type="presOf" srcId="{5D9CE142-5075-443C-ADBD-A417B22E2BFA}" destId="{50FA05DA-FC7C-436B-A347-155500ED5ACE}" srcOrd="0" destOrd="0" presId="urn:microsoft.com/office/officeart/2008/layout/LinedList"/>
    <dgm:cxn modelId="{9A2EC5B3-42A6-4899-8F70-69E8DCA31D02}" type="presOf" srcId="{E3CB7EFC-3802-454E-84BB-C5DE68C7C484}" destId="{A8B64D4C-BF9F-45B1-9182-D4761C24E066}" srcOrd="0" destOrd="0" presId="urn:microsoft.com/office/officeart/2008/layout/LinedList"/>
    <dgm:cxn modelId="{5D3F38C7-B827-42C5-AEDB-0AEE9F3F2052}" type="presOf" srcId="{D267A992-5D93-4F44-A2DD-8BA26D28818D}" destId="{9F281BEF-7B4B-4510-BD98-B8A4DD9FC5ED}" srcOrd="0" destOrd="0" presId="urn:microsoft.com/office/officeart/2008/layout/LinedList"/>
    <dgm:cxn modelId="{FB8183E3-A447-44B7-980E-C4526E57E21D}" srcId="{2A1227C2-2A0F-43F4-BBC1-5C6A2F8BD671}" destId="{E3CB7EFC-3802-454E-84BB-C5DE68C7C484}" srcOrd="2" destOrd="0" parTransId="{6E6121A7-408E-4428-82FC-FCF5F57A4176}" sibTransId="{CF961D39-DE6B-45FE-94EB-9C479FFB2813}"/>
    <dgm:cxn modelId="{DB351CE7-2D09-4B2B-A2BE-0157D467DEE7}" srcId="{2A1227C2-2A0F-43F4-BBC1-5C6A2F8BD671}" destId="{D267A992-5D93-4F44-A2DD-8BA26D28818D}" srcOrd="0" destOrd="0" parTransId="{992834FF-E7A8-41F2-8686-00228C78F8C7}" sibTransId="{6FB9F857-ECCB-4B9E-A058-ACAA7236ADF3}"/>
    <dgm:cxn modelId="{DC8292F4-0DE2-4414-8666-CA8C3A3B62B0}" srcId="{2A1227C2-2A0F-43F4-BBC1-5C6A2F8BD671}" destId="{5D9CE142-5075-443C-ADBD-A417B22E2BFA}" srcOrd="1" destOrd="0" parTransId="{1E0046F4-D5CB-4910-87B0-6C8B0640CED2}" sibTransId="{BFCADA5E-56FD-4BE0-872E-FB67EA03326E}"/>
    <dgm:cxn modelId="{18C1436D-E4FF-4F0F-A70A-25E37712AC3F}" type="presParOf" srcId="{AC2EDF29-68D1-4855-B0AE-585FE3EB5FAD}" destId="{25678E4F-73DB-4C86-A68C-2E0910EC99A3}" srcOrd="0" destOrd="0" presId="urn:microsoft.com/office/officeart/2008/layout/LinedList"/>
    <dgm:cxn modelId="{23F79D25-2805-4016-8544-03682CA7CA0B}" type="presParOf" srcId="{AC2EDF29-68D1-4855-B0AE-585FE3EB5FAD}" destId="{05B679B9-ADBF-4143-AD35-C59DDE2050BF}" srcOrd="1" destOrd="0" presId="urn:microsoft.com/office/officeart/2008/layout/LinedList"/>
    <dgm:cxn modelId="{56B9F8E8-AF19-44E8-AD97-56E3D5D46178}" type="presParOf" srcId="{05B679B9-ADBF-4143-AD35-C59DDE2050BF}" destId="{9F281BEF-7B4B-4510-BD98-B8A4DD9FC5ED}" srcOrd="0" destOrd="0" presId="urn:microsoft.com/office/officeart/2008/layout/LinedList"/>
    <dgm:cxn modelId="{3EF30635-F492-4473-A0C1-480A7476D94A}" type="presParOf" srcId="{05B679B9-ADBF-4143-AD35-C59DDE2050BF}" destId="{FD63FBDA-3689-4E78-BC88-FD4C224C07C7}" srcOrd="1" destOrd="0" presId="urn:microsoft.com/office/officeart/2008/layout/LinedList"/>
    <dgm:cxn modelId="{A9C3FA5B-95D3-4817-87F4-02181D82BB03}" type="presParOf" srcId="{AC2EDF29-68D1-4855-B0AE-585FE3EB5FAD}" destId="{AC3B5FDE-A5AD-408C-8478-F49BC6D894AF}" srcOrd="2" destOrd="0" presId="urn:microsoft.com/office/officeart/2008/layout/LinedList"/>
    <dgm:cxn modelId="{3BEF48E1-4C4D-4885-A65F-A16B8A30263C}" type="presParOf" srcId="{AC2EDF29-68D1-4855-B0AE-585FE3EB5FAD}" destId="{48BE9D3F-A155-4251-9A0F-21A010129AB0}" srcOrd="3" destOrd="0" presId="urn:microsoft.com/office/officeart/2008/layout/LinedList"/>
    <dgm:cxn modelId="{C2E1F497-92F2-47E2-BAC7-637DC4BA6B3C}" type="presParOf" srcId="{48BE9D3F-A155-4251-9A0F-21A010129AB0}" destId="{50FA05DA-FC7C-436B-A347-155500ED5ACE}" srcOrd="0" destOrd="0" presId="urn:microsoft.com/office/officeart/2008/layout/LinedList"/>
    <dgm:cxn modelId="{BD0E0FDF-4700-432D-96D1-B0411DE5AB4A}" type="presParOf" srcId="{48BE9D3F-A155-4251-9A0F-21A010129AB0}" destId="{1D22A502-A185-4E79-B98C-CD45F61CE9FB}" srcOrd="1" destOrd="0" presId="urn:microsoft.com/office/officeart/2008/layout/LinedList"/>
    <dgm:cxn modelId="{8EF67606-FD78-4051-8438-F092EAB96CF3}" type="presParOf" srcId="{AC2EDF29-68D1-4855-B0AE-585FE3EB5FAD}" destId="{92B6A075-FCD0-4759-B14A-82BA57D6F4E1}" srcOrd="4" destOrd="0" presId="urn:microsoft.com/office/officeart/2008/layout/LinedList"/>
    <dgm:cxn modelId="{545EFDBE-9E6C-4041-BAD8-0F79ACE1F9E3}" type="presParOf" srcId="{AC2EDF29-68D1-4855-B0AE-585FE3EB5FAD}" destId="{CC562505-CD5E-438C-A217-11074B226885}" srcOrd="5" destOrd="0" presId="urn:microsoft.com/office/officeart/2008/layout/LinedList"/>
    <dgm:cxn modelId="{E9619216-5640-4B48-A6D4-CC9D4EB2B830}" type="presParOf" srcId="{CC562505-CD5E-438C-A217-11074B226885}" destId="{A8B64D4C-BF9F-45B1-9182-D4761C24E066}" srcOrd="0" destOrd="0" presId="urn:microsoft.com/office/officeart/2008/layout/LinedList"/>
    <dgm:cxn modelId="{CBC3E77F-0958-430C-A8B7-35150DF76954}" type="presParOf" srcId="{CC562505-CD5E-438C-A217-11074B226885}" destId="{85732CCD-1EDD-4CA7-BDFA-60E7D5B8B22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678E4F-73DB-4C86-A68C-2E0910EC99A3}">
      <dsp:nvSpPr>
        <dsp:cNvPr id="0" name=""/>
        <dsp:cNvSpPr/>
      </dsp:nvSpPr>
      <dsp:spPr>
        <a:xfrm>
          <a:off x="0" y="3187"/>
          <a:ext cx="153507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281BEF-7B4B-4510-BD98-B8A4DD9FC5ED}">
      <dsp:nvSpPr>
        <dsp:cNvPr id="0" name=""/>
        <dsp:cNvSpPr/>
      </dsp:nvSpPr>
      <dsp:spPr>
        <a:xfrm>
          <a:off x="0" y="3187"/>
          <a:ext cx="15350700" cy="21735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Dan </a:t>
          </a:r>
          <a:r>
            <a:rPr lang="en-US" sz="6500" kern="1200" dirty="0" err="1"/>
            <a:t>Ciuffreda</a:t>
          </a:r>
          <a:r>
            <a:rPr lang="en-US" sz="6500" kern="1200" dirty="0"/>
            <a:t> </a:t>
          </a:r>
        </a:p>
      </dsp:txBody>
      <dsp:txXfrm>
        <a:off x="0" y="3187"/>
        <a:ext cx="15350700" cy="2173544"/>
      </dsp:txXfrm>
    </dsp:sp>
    <dsp:sp modelId="{AC3B5FDE-A5AD-408C-8478-F49BC6D894AF}">
      <dsp:nvSpPr>
        <dsp:cNvPr id="0" name=""/>
        <dsp:cNvSpPr/>
      </dsp:nvSpPr>
      <dsp:spPr>
        <a:xfrm>
          <a:off x="0" y="2176731"/>
          <a:ext cx="153507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FA05DA-FC7C-436B-A347-155500ED5ACE}">
      <dsp:nvSpPr>
        <dsp:cNvPr id="0" name=""/>
        <dsp:cNvSpPr/>
      </dsp:nvSpPr>
      <dsp:spPr>
        <a:xfrm>
          <a:off x="0" y="2176731"/>
          <a:ext cx="15350700" cy="21735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/>
            <a:t>570.656.8867</a:t>
          </a:r>
        </a:p>
      </dsp:txBody>
      <dsp:txXfrm>
        <a:off x="0" y="2176731"/>
        <a:ext cx="15350700" cy="2173544"/>
      </dsp:txXfrm>
    </dsp:sp>
    <dsp:sp modelId="{92B6A075-FCD0-4759-B14A-82BA57D6F4E1}">
      <dsp:nvSpPr>
        <dsp:cNvPr id="0" name=""/>
        <dsp:cNvSpPr/>
      </dsp:nvSpPr>
      <dsp:spPr>
        <a:xfrm>
          <a:off x="0" y="4350275"/>
          <a:ext cx="153507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B64D4C-BF9F-45B1-9182-D4761C24E066}">
      <dsp:nvSpPr>
        <dsp:cNvPr id="0" name=""/>
        <dsp:cNvSpPr/>
      </dsp:nvSpPr>
      <dsp:spPr>
        <a:xfrm>
          <a:off x="0" y="4350275"/>
          <a:ext cx="15350700" cy="21735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/>
            <a:t>dan460@rocketmail.com</a:t>
          </a:r>
        </a:p>
      </dsp:txBody>
      <dsp:txXfrm>
        <a:off x="0" y="4350275"/>
        <a:ext cx="15350700" cy="21735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460F81-61B0-47F2-9DEF-15CEB55E3B4D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EC1482-95C0-4D44-9242-D6A9CD1A9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682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EC1482-95C0-4D44-9242-D6A9CD1A96C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030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14700" y="6696042"/>
            <a:ext cx="13716000" cy="2462235"/>
          </a:xfrm>
        </p:spPr>
        <p:txBody>
          <a:bodyPr wrap="none" anchor="t">
            <a:normAutofit/>
          </a:bodyPr>
          <a:lstStyle>
            <a:lvl1pPr algn="r">
              <a:defRPr sz="14400" b="0" spc="-45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14699" y="5541563"/>
            <a:ext cx="13716000" cy="1131038"/>
          </a:xfrm>
        </p:spPr>
        <p:txBody>
          <a:bodyPr anchor="b">
            <a:normAutofit/>
          </a:bodyPr>
          <a:lstStyle>
            <a:lvl1pPr marL="0" indent="0" algn="r">
              <a:buNone/>
              <a:defRPr sz="48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217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550740"/>
            <a:ext cx="15773400" cy="1229033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59682" y="1481138"/>
            <a:ext cx="15773400" cy="5069603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7779774"/>
            <a:ext cx="15771018" cy="1023708"/>
          </a:xfrm>
        </p:spPr>
        <p:txBody>
          <a:bodyPr/>
          <a:lstStyle>
            <a:lvl1pPr marL="0" indent="0">
              <a:buNone/>
              <a:defRPr sz="2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508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5301516"/>
          </a:xfrm>
        </p:spPr>
        <p:txBody>
          <a:bodyPr anchor="ctr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6734099"/>
            <a:ext cx="15771018" cy="2252739"/>
          </a:xfrm>
        </p:spPr>
        <p:txBody>
          <a:bodyPr anchor="ctr"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933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9318" y="547687"/>
            <a:ext cx="13954128" cy="4489356"/>
          </a:xfrm>
        </p:spPr>
        <p:txBody>
          <a:bodyPr anchor="ctr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2580967" y="5048336"/>
            <a:ext cx="13128449" cy="823452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7300" y="6752594"/>
            <a:ext cx="15768636" cy="2234244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666566" y="1180236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2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656718" y="4114800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2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56818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3490451"/>
            <a:ext cx="15773400" cy="3767753"/>
          </a:xfrm>
        </p:spPr>
        <p:txBody>
          <a:bodyPr anchor="b">
            <a:normAutofit/>
          </a:bodyPr>
          <a:lstStyle>
            <a:lvl1pPr>
              <a:defRPr sz="8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7275872"/>
            <a:ext cx="15771018" cy="1710966"/>
          </a:xfrm>
        </p:spPr>
        <p:txBody>
          <a:bodyPr anchor="t"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4044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2005923" y="2828925"/>
            <a:ext cx="4420299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2035197" y="3857625"/>
            <a:ext cx="4391025" cy="5384007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1992" y="2828925"/>
            <a:ext cx="4404362" cy="864393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36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6866162" y="3857625"/>
            <a:ext cx="4420191" cy="5384007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1743553" y="2828925"/>
            <a:ext cx="4398170" cy="864393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36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11743553" y="3857625"/>
            <a:ext cx="4398170" cy="5384007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6129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998128" y="6446255"/>
            <a:ext cx="4410075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998128" y="3384531"/>
            <a:ext cx="4410075" cy="2286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998128" y="7310648"/>
            <a:ext cx="4410075" cy="988784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53496" y="6446255"/>
            <a:ext cx="4395788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6853495" y="3384531"/>
            <a:ext cx="4395788" cy="2286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6851466" y="7310647"/>
            <a:ext cx="4401609" cy="988784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1706484" y="6446255"/>
            <a:ext cx="4398170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11706482" y="3384531"/>
            <a:ext cx="4398170" cy="2286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11706296" y="7310644"/>
            <a:ext cx="4403996" cy="988784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9124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5338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69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052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281798" y="6696042"/>
            <a:ext cx="13716000" cy="2462235"/>
          </a:xfrm>
        </p:spPr>
        <p:txBody>
          <a:bodyPr wrap="none" anchor="t">
            <a:normAutofit/>
          </a:bodyPr>
          <a:lstStyle>
            <a:lvl1pPr algn="l">
              <a:defRPr sz="14400" b="0" spc="-45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281798" y="5540512"/>
            <a:ext cx="13716000" cy="1131038"/>
          </a:xfrm>
        </p:spPr>
        <p:txBody>
          <a:bodyPr anchor="b">
            <a:normAutofit/>
          </a:bodyPr>
          <a:lstStyle>
            <a:lvl1pPr marL="0" indent="0" algn="l">
              <a:buNone/>
              <a:defRPr sz="48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884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80000" y="2738438"/>
            <a:ext cx="7537824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79760" y="2738438"/>
            <a:ext cx="755094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658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0000" y="2521745"/>
            <a:ext cx="7537824" cy="1235868"/>
          </a:xfrm>
        </p:spPr>
        <p:txBody>
          <a:bodyPr anchor="b"/>
          <a:lstStyle>
            <a:lvl1pPr marL="0" indent="0">
              <a:buNone/>
              <a:defRPr sz="36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80000" y="3757613"/>
            <a:ext cx="7537824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479760" y="2521745"/>
            <a:ext cx="7553322" cy="1235868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36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479760" y="3757613"/>
            <a:ext cx="755332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887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928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06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0001" y="3086100"/>
            <a:ext cx="5478038" cy="5717382"/>
          </a:xfrm>
        </p:spPr>
        <p:txBody>
          <a:bodyPr/>
          <a:lstStyle>
            <a:lvl1pPr marL="0" indent="0">
              <a:buNone/>
              <a:defRPr sz="2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84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0001" y="3086100"/>
            <a:ext cx="5478038" cy="5717382"/>
          </a:xfrm>
        </p:spPr>
        <p:txBody>
          <a:bodyPr/>
          <a:lstStyle>
            <a:lvl1pPr marL="0" indent="0">
              <a:buNone/>
              <a:defRPr sz="2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475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0000" y="2738438"/>
            <a:ext cx="153507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6132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81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3504750" y="-4861622"/>
            <a:ext cx="11278501" cy="2001024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388089" y="1055430"/>
            <a:ext cx="11100890" cy="8202870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5942265" y="2910491"/>
            <a:ext cx="8180718" cy="4486927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5" name="TextBox 5"/>
          <p:cNvSpPr txBox="1"/>
          <p:nvPr/>
        </p:nvSpPr>
        <p:spPr>
          <a:xfrm>
            <a:off x="5334278" y="1601547"/>
            <a:ext cx="9208511" cy="7903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80"/>
              </a:lnSpc>
            </a:pPr>
            <a:r>
              <a:rPr lang="en-US" sz="11500" dirty="0">
                <a:solidFill>
                  <a:srgbClr val="000000"/>
                </a:solidFill>
                <a:latin typeface="Amatic SC"/>
              </a:rPr>
              <a:t>Running Your Meetings &amp; Keeping them Interesting..101</a:t>
            </a:r>
          </a:p>
          <a:p>
            <a:pPr algn="ctr">
              <a:lnSpc>
                <a:spcPts val="17820"/>
              </a:lnSpc>
            </a:pPr>
            <a:endParaRPr lang="en-US" sz="11500" dirty="0">
              <a:solidFill>
                <a:srgbClr val="000000"/>
              </a:solidFill>
              <a:latin typeface="Amatic SC"/>
            </a:endParaRPr>
          </a:p>
        </p:txBody>
      </p:sp>
      <p:sp>
        <p:nvSpPr>
          <p:cNvPr id="6" name="AutoShape 6"/>
          <p:cNvSpPr/>
          <p:nvPr/>
        </p:nvSpPr>
        <p:spPr>
          <a:xfrm>
            <a:off x="6716046" y="3306999"/>
            <a:ext cx="7406936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 rot="11229">
            <a:off x="5942243" y="5143503"/>
            <a:ext cx="8181074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 l="56183" t="22273" r="31481" b="32397"/>
          <a:stretch>
            <a:fillRect/>
          </a:stretch>
        </p:blipFill>
        <p:spPr>
          <a:xfrm>
            <a:off x="0" y="0"/>
            <a:ext cx="1866264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DB135-3D6F-4B4A-3B8F-2073BA09C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Contact: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BC70320-C585-9E3C-25A6-82E6430C4D0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680000" y="2738438"/>
          <a:ext cx="15350700" cy="65270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14711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72" t="2091" r="685" b="5150"/>
          <a:stretch>
            <a:fillRect/>
          </a:stretch>
        </p:blipFill>
        <p:spPr>
          <a:xfrm>
            <a:off x="0" y="1208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532437" y="809106"/>
            <a:ext cx="13716133" cy="1408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705"/>
              </a:lnSpc>
            </a:pPr>
            <a:r>
              <a:rPr lang="en-US" sz="10099" dirty="0">
                <a:solidFill>
                  <a:srgbClr val="000000"/>
                </a:solidFill>
                <a:latin typeface="Amatic SC Bold"/>
              </a:rPr>
              <a:t>How to Prepare...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716436" y="3296500"/>
            <a:ext cx="16549369" cy="3324504"/>
            <a:chOff x="0" y="95250"/>
            <a:chExt cx="21862626" cy="4144898"/>
          </a:xfrm>
        </p:grpSpPr>
        <p:sp>
          <p:nvSpPr>
            <p:cNvPr id="5" name="TextBox 5"/>
            <p:cNvSpPr txBox="1"/>
            <p:nvPr/>
          </p:nvSpPr>
          <p:spPr>
            <a:xfrm>
              <a:off x="1924685" y="142873"/>
              <a:ext cx="19937941" cy="409727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8425"/>
                </a:lnSpc>
              </a:pPr>
              <a:r>
                <a:rPr lang="en-US" sz="8341" dirty="0">
                  <a:solidFill>
                    <a:srgbClr val="000000"/>
                  </a:solidFill>
                  <a:latin typeface="Canva Student Font"/>
                </a:rPr>
                <a:t>Create an Agenda</a:t>
              </a:r>
            </a:p>
            <a:p>
              <a:pPr marL="1628334" lvl="1" indent="-814167">
                <a:lnSpc>
                  <a:spcPts val="7617"/>
                </a:lnSpc>
                <a:buFont typeface="Arial"/>
                <a:buChar char="•"/>
              </a:pPr>
              <a:r>
                <a:rPr lang="en-US" sz="7542" dirty="0">
                  <a:solidFill>
                    <a:srgbClr val="000000"/>
                  </a:solidFill>
                  <a:latin typeface="Canva Student Font"/>
                </a:rPr>
                <a:t>Throughout the week keep notes: special events/member spotlights/</a:t>
              </a:r>
              <a:r>
                <a:rPr lang="en-US" sz="7542" dirty="0" err="1">
                  <a:solidFill>
                    <a:srgbClr val="000000"/>
                  </a:solidFill>
                  <a:latin typeface="Canva Student Font"/>
                </a:rPr>
                <a:t>etc</a:t>
              </a:r>
              <a:endParaRPr lang="en-US" sz="7542" dirty="0">
                <a:solidFill>
                  <a:srgbClr val="000000"/>
                </a:solidFill>
                <a:latin typeface="Canva Student Font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95250"/>
              <a:ext cx="1268027" cy="10530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47"/>
                </a:lnSpc>
              </a:pPr>
              <a:r>
                <a:rPr lang="en-US" sz="5690">
                  <a:solidFill>
                    <a:srgbClr val="000000"/>
                  </a:solidFill>
                  <a:latin typeface="Canva Student Font"/>
                </a:rPr>
                <a:t>01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16436" y="7285770"/>
            <a:ext cx="15500539" cy="3431660"/>
            <a:chOff x="0" y="0"/>
            <a:chExt cx="20667385" cy="4575546"/>
          </a:xfrm>
        </p:grpSpPr>
        <p:sp>
          <p:nvSpPr>
            <p:cNvPr id="8" name="TextBox 8"/>
            <p:cNvSpPr txBox="1"/>
            <p:nvPr/>
          </p:nvSpPr>
          <p:spPr>
            <a:xfrm>
              <a:off x="1806867" y="142875"/>
              <a:ext cx="18860518" cy="44326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483"/>
                </a:lnSpc>
              </a:pPr>
              <a:r>
                <a:rPr lang="en-US" sz="8399" dirty="0">
                  <a:solidFill>
                    <a:srgbClr val="000000"/>
                  </a:solidFill>
                  <a:latin typeface="Canva Student Font"/>
                </a:rPr>
                <a:t>Be Sure Your Club Administrator and Public Relations Director Are Aware Of Any Changes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95250"/>
              <a:ext cx="1190405" cy="10533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5756"/>
                </a:lnSpc>
                <a:spcBef>
                  <a:spcPct val="0"/>
                </a:spcBef>
              </a:pPr>
              <a:r>
                <a:rPr lang="en-US" sz="5699" u="none">
                  <a:solidFill>
                    <a:srgbClr val="000000"/>
                  </a:solidFill>
                  <a:latin typeface="Canva Student Font"/>
                </a:rPr>
                <a:t>02</a:t>
              </a:r>
            </a:p>
          </p:txBody>
        </p:sp>
      </p:grp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DEBAEC54-ACA8-5C9B-7483-1707A6B0D3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7598" y="8174160"/>
            <a:ext cx="1493365" cy="200004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72" t="2091" r="685" b="515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36436" y="831977"/>
            <a:ext cx="17015128" cy="14291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811"/>
              </a:lnSpc>
            </a:pPr>
            <a:r>
              <a:rPr lang="en-US" sz="10199" dirty="0">
                <a:solidFill>
                  <a:srgbClr val="000000"/>
                </a:solidFill>
                <a:latin typeface="Amatic SC Bold"/>
              </a:rPr>
              <a:t>How to Prepare...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636436" y="3141062"/>
            <a:ext cx="16622864" cy="2147948"/>
            <a:chOff x="0" y="0"/>
            <a:chExt cx="22163819" cy="2863931"/>
          </a:xfrm>
        </p:grpSpPr>
        <p:sp>
          <p:nvSpPr>
            <p:cNvPr id="5" name="TextBox 5"/>
            <p:cNvSpPr txBox="1"/>
            <p:nvPr/>
          </p:nvSpPr>
          <p:spPr>
            <a:xfrm>
              <a:off x="1937695" y="133350"/>
              <a:ext cx="20226124" cy="27305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776"/>
                </a:lnSpc>
              </a:pPr>
              <a:r>
                <a:rPr lang="en-US" sz="7699" dirty="0">
                  <a:solidFill>
                    <a:srgbClr val="000000"/>
                  </a:solidFill>
                  <a:latin typeface="Canva Student Font"/>
                </a:rPr>
                <a:t>Communicate With Your Sergeant at Arms Prior To The Meeting To Discuss The Club Meeting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835025"/>
              <a:ext cx="1276597" cy="7796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4242"/>
                </a:lnSpc>
                <a:spcBef>
                  <a:spcPct val="0"/>
                </a:spcBef>
              </a:pPr>
              <a:r>
                <a:rPr lang="en-US" sz="4200" u="none">
                  <a:solidFill>
                    <a:srgbClr val="000000"/>
                  </a:solidFill>
                  <a:latin typeface="Canva Student Font"/>
                </a:rPr>
                <a:t>03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56880" y="6321230"/>
            <a:ext cx="16356164" cy="866238"/>
            <a:chOff x="0" y="0"/>
            <a:chExt cx="22163819" cy="1593468"/>
          </a:xfrm>
        </p:grpSpPr>
        <p:sp>
          <p:nvSpPr>
            <p:cNvPr id="8" name="TextBox 8"/>
            <p:cNvSpPr txBox="1"/>
            <p:nvPr/>
          </p:nvSpPr>
          <p:spPr>
            <a:xfrm>
              <a:off x="1920922" y="126454"/>
              <a:ext cx="20242897" cy="14670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978"/>
                </a:lnSpc>
              </a:pPr>
              <a:r>
                <a:rPr lang="en-US" sz="7899" dirty="0">
                  <a:solidFill>
                    <a:srgbClr val="000000"/>
                  </a:solidFill>
                  <a:latin typeface="Canva Student Font"/>
                </a:rPr>
                <a:t>Create Your Meeting Presentation or Discussion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1203325"/>
              <a:ext cx="1277656" cy="7796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4242"/>
                </a:lnSpc>
                <a:spcBef>
                  <a:spcPct val="0"/>
                </a:spcBef>
              </a:pPr>
              <a:r>
                <a:rPr lang="en-US" sz="4200" u="none">
                  <a:solidFill>
                    <a:srgbClr val="000000"/>
                  </a:solidFill>
                  <a:latin typeface="Canva Student Font"/>
                </a:rPr>
                <a:t>04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28700" y="8291516"/>
            <a:ext cx="9764683" cy="1373803"/>
            <a:chOff x="0" y="109008"/>
            <a:chExt cx="13019577" cy="1831736"/>
          </a:xfrm>
        </p:grpSpPr>
        <p:sp>
          <p:nvSpPr>
            <p:cNvPr id="11" name="TextBox 11"/>
            <p:cNvSpPr txBox="1"/>
            <p:nvPr/>
          </p:nvSpPr>
          <p:spPr>
            <a:xfrm>
              <a:off x="1168400" y="378273"/>
              <a:ext cx="11851177" cy="15624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483"/>
                </a:lnSpc>
              </a:pPr>
              <a:r>
                <a:rPr lang="en-US" sz="8399" dirty="0">
                  <a:solidFill>
                    <a:srgbClr val="000000"/>
                  </a:solidFill>
                  <a:latin typeface="Canva Student Font"/>
                </a:rPr>
                <a:t>Show Up &amp; Be Happy!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09008"/>
              <a:ext cx="748002" cy="7796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4242"/>
                </a:lnSpc>
                <a:spcBef>
                  <a:spcPct val="0"/>
                </a:spcBef>
              </a:pPr>
              <a:r>
                <a:rPr lang="en-US" sz="4200" u="none">
                  <a:solidFill>
                    <a:srgbClr val="000000"/>
                  </a:solidFill>
                  <a:latin typeface="Canva Student Font"/>
                </a:rPr>
                <a:t>05</a:t>
              </a:r>
            </a:p>
          </p:txBody>
        </p:sp>
      </p:grpSp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6ABCC965-E0AE-7E27-E5E4-7B82054262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8064" y="8448745"/>
            <a:ext cx="1333500" cy="178593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372" t="2091" r="685" b="5150"/>
          <a:stretch>
            <a:fillRect/>
          </a:stretch>
        </p:blipFill>
        <p:spPr>
          <a:xfrm>
            <a:off x="-33454" y="-19050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70811" y="485793"/>
            <a:ext cx="14236269" cy="9801207"/>
            <a:chOff x="0" y="0"/>
            <a:chExt cx="18981692" cy="13068276"/>
          </a:xfrm>
        </p:grpSpPr>
        <p:sp>
          <p:nvSpPr>
            <p:cNvPr id="4" name="TextBox 4"/>
            <p:cNvSpPr txBox="1"/>
            <p:nvPr/>
          </p:nvSpPr>
          <p:spPr>
            <a:xfrm>
              <a:off x="0" y="123825"/>
              <a:ext cx="18981692" cy="18304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0212"/>
                </a:lnSpc>
              </a:pPr>
              <a:r>
                <a:rPr lang="en-US" sz="9634">
                  <a:solidFill>
                    <a:srgbClr val="2E5187"/>
                  </a:solidFill>
                  <a:latin typeface="Amatic SC Bold"/>
                </a:rPr>
                <a:t>....THe Day of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2024893"/>
              <a:ext cx="18981692" cy="110433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1269964" lvl="1" indent="-634982">
                <a:lnSpc>
                  <a:spcPts val="8235"/>
                </a:lnSpc>
                <a:buFont typeface="Arial"/>
                <a:buChar char="•"/>
              </a:pPr>
              <a:r>
                <a:rPr lang="en-US" sz="5882" dirty="0">
                  <a:solidFill>
                    <a:srgbClr val="2E5187"/>
                  </a:solidFill>
                  <a:latin typeface="Canva Student Font"/>
                </a:rPr>
                <a:t>Be the First One There and the Last One Out</a:t>
              </a:r>
            </a:p>
            <a:p>
              <a:pPr marL="1269964" lvl="1" indent="-634982">
                <a:lnSpc>
                  <a:spcPts val="8235"/>
                </a:lnSpc>
                <a:buFont typeface="Arial"/>
                <a:buChar char="•"/>
              </a:pPr>
              <a:r>
                <a:rPr lang="en-US" sz="5882" dirty="0">
                  <a:solidFill>
                    <a:srgbClr val="2E5187"/>
                  </a:solidFill>
                  <a:latin typeface="Canva Student Font"/>
                </a:rPr>
                <a:t>Be Welcoming</a:t>
              </a:r>
            </a:p>
            <a:p>
              <a:pPr marL="1269964" lvl="1" indent="-634982">
                <a:lnSpc>
                  <a:spcPts val="8235"/>
                </a:lnSpc>
                <a:buFont typeface="Arial"/>
                <a:buChar char="•"/>
              </a:pPr>
              <a:r>
                <a:rPr lang="en-US" sz="5882" dirty="0">
                  <a:solidFill>
                    <a:srgbClr val="2E5187"/>
                  </a:solidFill>
                  <a:latin typeface="Canva Student Font"/>
                </a:rPr>
                <a:t>Start and End On Time Every Time</a:t>
              </a:r>
            </a:p>
            <a:p>
              <a:pPr marL="1269964" lvl="1" indent="-634982">
                <a:lnSpc>
                  <a:spcPts val="8235"/>
                </a:lnSpc>
                <a:buFont typeface="Arial"/>
                <a:buChar char="•"/>
              </a:pPr>
              <a:r>
                <a:rPr lang="en-US" sz="5882" dirty="0">
                  <a:solidFill>
                    <a:srgbClr val="2E5187"/>
                  </a:solidFill>
                  <a:latin typeface="Canva Student Font"/>
                </a:rPr>
                <a:t>Allow Your Speaker Enough Time &amp; Ensure They Felt Welcomed With a Thank You Gift</a:t>
              </a:r>
            </a:p>
            <a:p>
              <a:pPr marL="1269964" lvl="1" indent="-634982">
                <a:lnSpc>
                  <a:spcPts val="8235"/>
                </a:lnSpc>
                <a:buFont typeface="Arial"/>
                <a:buChar char="•"/>
              </a:pPr>
              <a:r>
                <a:rPr lang="en-US" sz="5882" dirty="0">
                  <a:solidFill>
                    <a:srgbClr val="2E5187"/>
                  </a:solidFill>
                  <a:latin typeface="Canva Student Font"/>
                </a:rPr>
                <a:t>Allow Time for Q&amp;A and Interaction Between the  Speaker and Club</a:t>
              </a:r>
            </a:p>
            <a:p>
              <a:pPr marL="1269964" lvl="1" indent="-634982" algn="l">
                <a:lnSpc>
                  <a:spcPts val="8235"/>
                </a:lnSpc>
                <a:buFont typeface="Arial"/>
                <a:buChar char="•"/>
              </a:pPr>
              <a:r>
                <a:rPr lang="en-US" sz="5882" dirty="0">
                  <a:solidFill>
                    <a:srgbClr val="2E5187"/>
                  </a:solidFill>
                  <a:latin typeface="Canva Student Font"/>
                </a:rPr>
                <a:t>Be Ready....</a:t>
              </a:r>
            </a:p>
          </p:txBody>
        </p:sp>
      </p:grp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469D29BD-1A06-F02C-2154-1DB90FD9D4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00" y="7416158"/>
            <a:ext cx="1981200" cy="265339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375E4-2B5D-B1D5-4937-FF714FCD5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8674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Rotary Club of Bluffton Weekly Agenda</a:t>
            </a:r>
          </a:p>
        </p:txBody>
      </p:sp>
      <p:pic>
        <p:nvPicPr>
          <p:cNvPr id="4" name="Picture 3" descr="A picture containing text, receipt&#10;&#10;Description automatically generated">
            <a:extLst>
              <a:ext uri="{FF2B5EF4-FFF2-40B4-BE49-F238E27FC236}">
                <a16:creationId xmlns:a16="http://schemas.microsoft.com/office/drawing/2014/main" id="{89F47373-0CE4-B170-E016-B3AFCF421F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501301"/>
            <a:ext cx="7620000" cy="952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5687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72" t="2091" r="685" b="5150"/>
          <a:stretch>
            <a:fillRect/>
          </a:stretch>
        </p:blipFill>
        <p:spPr>
          <a:xfrm>
            <a:off x="20444" y="-12821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415903" y="5964811"/>
            <a:ext cx="4322189" cy="43221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r="18886"/>
          <a:stretch>
            <a:fillRect/>
          </a:stretch>
        </p:blipFill>
        <p:spPr>
          <a:xfrm>
            <a:off x="2131220" y="7471288"/>
            <a:ext cx="3213587" cy="297137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338551" y="652857"/>
            <a:ext cx="14866969" cy="14291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811"/>
              </a:lnSpc>
            </a:pPr>
            <a:r>
              <a:rPr lang="en-US" sz="10199">
                <a:solidFill>
                  <a:srgbClr val="000000"/>
                </a:solidFill>
                <a:latin typeface="Amatic SC Bold"/>
              </a:rPr>
              <a:t>Keeping it interesting!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22322" y="1857846"/>
            <a:ext cx="3822485" cy="5450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539"/>
              </a:lnSpc>
            </a:pPr>
            <a:r>
              <a:rPr lang="en-US" sz="6099" dirty="0">
                <a:solidFill>
                  <a:srgbClr val="000000"/>
                </a:solidFill>
                <a:latin typeface="Canva Student Font"/>
              </a:rPr>
              <a:t>Be Interactive With Your Members &amp; Highlight Special Events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457733" y="1892229"/>
            <a:ext cx="4065894" cy="33470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679"/>
              </a:lnSpc>
            </a:pPr>
            <a:r>
              <a:rPr lang="en-US" sz="6199" dirty="0">
                <a:solidFill>
                  <a:srgbClr val="000000"/>
                </a:solidFill>
                <a:latin typeface="Canva Student Font"/>
              </a:rPr>
              <a:t>Don't Be Afraid to Add a Picture...or Two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5982969" y="1900375"/>
            <a:ext cx="6524890" cy="8337929"/>
            <a:chOff x="-1270693" y="-47760"/>
            <a:chExt cx="8699853" cy="11117239"/>
          </a:xfrm>
        </p:grpSpPr>
        <p:sp>
          <p:nvSpPr>
            <p:cNvPr id="9" name="TextBox 9"/>
            <p:cNvSpPr txBox="1"/>
            <p:nvPr/>
          </p:nvSpPr>
          <p:spPr>
            <a:xfrm>
              <a:off x="-1270693" y="-47760"/>
              <a:ext cx="7437508" cy="63607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1428531" lvl="1" indent="-714266" algn="ctr">
                <a:lnSpc>
                  <a:spcPts val="9263"/>
                </a:lnSpc>
                <a:buFont typeface="Arial"/>
                <a:buChar char="•"/>
              </a:pPr>
              <a:r>
                <a:rPr lang="en-US" sz="6616" dirty="0">
                  <a:solidFill>
                    <a:srgbClr val="000000"/>
                  </a:solidFill>
                  <a:latin typeface="Canva Student Font"/>
                </a:rPr>
                <a:t>Change "The Norm"</a:t>
              </a:r>
            </a:p>
            <a:p>
              <a:pPr marL="1428531" lvl="1" indent="-714266" algn="ctr">
                <a:lnSpc>
                  <a:spcPts val="9263"/>
                </a:lnSpc>
                <a:buFont typeface="Arial"/>
                <a:buChar char="•"/>
              </a:pPr>
              <a:r>
                <a:rPr lang="en-US" sz="6616" dirty="0">
                  <a:solidFill>
                    <a:srgbClr val="000000"/>
                  </a:solidFill>
                  <a:latin typeface="Canva Student Font"/>
                </a:rPr>
                <a:t>Remember Your Themes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-86856" y="6418975"/>
              <a:ext cx="7516016" cy="465050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476178" lvl="1" algn="ctr">
                <a:lnSpc>
                  <a:spcPts val="4455"/>
                </a:lnSpc>
              </a:pPr>
              <a:endParaRPr lang="en-US" sz="4411" dirty="0">
                <a:latin typeface="Canva Student Font"/>
              </a:endParaRPr>
            </a:p>
            <a:p>
              <a:pPr marL="476178" lvl="1" algn="ctr">
                <a:lnSpc>
                  <a:spcPts val="4455"/>
                </a:lnSpc>
              </a:pPr>
              <a:r>
                <a:rPr lang="en-US" sz="4411" dirty="0">
                  <a:latin typeface="Canva Student Font"/>
                </a:rPr>
                <a:t>Meeting Types:</a:t>
              </a:r>
            </a:p>
            <a:p>
              <a:pPr marL="952357" lvl="1" indent="-476179" algn="ctr">
                <a:lnSpc>
                  <a:spcPts val="4455"/>
                </a:lnSpc>
                <a:buFont typeface="Arial"/>
                <a:buChar char="•"/>
              </a:pPr>
              <a:r>
                <a:rPr lang="en-US" sz="4411" dirty="0">
                  <a:latin typeface="Canva Student Font"/>
                </a:rPr>
                <a:t>Theme Meeting</a:t>
              </a:r>
            </a:p>
            <a:p>
              <a:pPr marL="952357" lvl="1" indent="-476179" algn="ctr">
                <a:lnSpc>
                  <a:spcPts val="4455"/>
                </a:lnSpc>
                <a:buFont typeface="Arial"/>
                <a:buChar char="•"/>
              </a:pPr>
              <a:r>
                <a:rPr lang="en-US" sz="4411" dirty="0">
                  <a:latin typeface="Canva Student Font"/>
                </a:rPr>
                <a:t>Interactive Meeting</a:t>
              </a:r>
            </a:p>
            <a:p>
              <a:pPr marL="952357" lvl="1" indent="-476179" algn="ctr">
                <a:lnSpc>
                  <a:spcPts val="4455"/>
                </a:lnSpc>
                <a:buFont typeface="Arial"/>
                <a:buChar char="•"/>
              </a:pPr>
              <a:r>
                <a:rPr lang="en-US" sz="4411" dirty="0">
                  <a:latin typeface="Canva Student Font"/>
                </a:rPr>
                <a:t>Educational Fun </a:t>
              </a:r>
            </a:p>
            <a:p>
              <a:pPr marL="952357" lvl="1" indent="-476179" algn="ctr">
                <a:lnSpc>
                  <a:spcPts val="4455"/>
                </a:lnSpc>
                <a:buFont typeface="Arial"/>
                <a:buChar char="•"/>
              </a:pPr>
              <a:r>
                <a:rPr lang="en-US" sz="4411" dirty="0">
                  <a:latin typeface="Canva Student Font"/>
                </a:rPr>
                <a:t>Business Meeting</a:t>
              </a:r>
              <a:r>
                <a:rPr lang="en-US" sz="4411" dirty="0">
                  <a:solidFill>
                    <a:srgbClr val="2E5187"/>
                  </a:solidFill>
                  <a:latin typeface="Canva Student Font"/>
                </a:rPr>
                <a:t>. 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5853" b="1294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710866" y="3082191"/>
            <a:ext cx="2866267" cy="3979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594"/>
              </a:lnSpc>
            </a:pPr>
            <a:r>
              <a:rPr lang="en-US" sz="7567">
                <a:solidFill>
                  <a:srgbClr val="000000"/>
                </a:solidFill>
                <a:latin typeface="Canva Student Font"/>
              </a:rPr>
              <a:t>Table Talk Time!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13C6E07C-9042-211A-D66E-95A439ECD1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8200" y="7581900"/>
            <a:ext cx="1856679" cy="248662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72" t="2091" r="685" b="5150"/>
          <a:stretch>
            <a:fillRect/>
          </a:stretch>
        </p:blipFill>
        <p:spPr>
          <a:xfrm>
            <a:off x="0" y="-14609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524033" y="816610"/>
            <a:ext cx="14866969" cy="1311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069"/>
              </a:lnSpc>
            </a:pPr>
            <a:r>
              <a:rPr lang="en-US" sz="9499" b="1" dirty="0">
                <a:solidFill>
                  <a:srgbClr val="000000"/>
                </a:solidFill>
                <a:latin typeface="Amatic SC"/>
              </a:rPr>
              <a:t>Answer Me this....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733386" y="277138"/>
            <a:ext cx="2267234" cy="288819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15505" r="15505"/>
          <a:stretch>
            <a:fillRect/>
          </a:stretch>
        </p:blipFill>
        <p:spPr>
          <a:xfrm>
            <a:off x="1028700" y="277138"/>
            <a:ext cx="2990665" cy="288819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6760134" y="3134570"/>
            <a:ext cx="3843397" cy="5001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40"/>
              </a:lnSpc>
            </a:pPr>
            <a:r>
              <a:rPr lang="en-US" sz="5600" b="1" dirty="0">
                <a:solidFill>
                  <a:srgbClr val="000000"/>
                </a:solidFill>
                <a:latin typeface="Canva Student Font"/>
              </a:rPr>
              <a:t>Question Two:</a:t>
            </a:r>
          </a:p>
          <a:p>
            <a:pPr marL="0" lvl="0" indent="0">
              <a:lnSpc>
                <a:spcPts val="7840"/>
              </a:lnSpc>
            </a:pPr>
            <a:r>
              <a:rPr lang="en-US" sz="5600" dirty="0">
                <a:solidFill>
                  <a:srgbClr val="000000"/>
                </a:solidFill>
                <a:latin typeface="Canva Student Font"/>
              </a:rPr>
              <a:t>How Would You Make Member(s) Feel Special On A Weekly Basis?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26205" y="3178336"/>
            <a:ext cx="4941195" cy="5001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840"/>
              </a:lnSpc>
            </a:pPr>
            <a:r>
              <a:rPr lang="en-US" sz="5600" b="1" dirty="0">
                <a:solidFill>
                  <a:srgbClr val="000000"/>
                </a:solidFill>
                <a:latin typeface="Canva Student Font"/>
              </a:rPr>
              <a:t>Question One:</a:t>
            </a:r>
          </a:p>
          <a:p>
            <a:pPr marL="0" lvl="0" indent="0">
              <a:lnSpc>
                <a:spcPts val="7840"/>
              </a:lnSpc>
            </a:pPr>
            <a:r>
              <a:rPr lang="en-US" sz="5400" dirty="0">
                <a:solidFill>
                  <a:srgbClr val="000000"/>
                </a:solidFill>
                <a:latin typeface="Canva Student Font"/>
              </a:rPr>
              <a:t>How Would You Make Members Feel Connected &amp; Avoid </a:t>
            </a:r>
            <a:r>
              <a:rPr lang="en-US" sz="5400">
                <a:solidFill>
                  <a:srgbClr val="000000"/>
                </a:solidFill>
                <a:latin typeface="Canva Student Font"/>
              </a:rPr>
              <a:t>“Cliques”?</a:t>
            </a:r>
            <a:endParaRPr lang="en-US" sz="5400" dirty="0">
              <a:solidFill>
                <a:srgbClr val="000000"/>
              </a:solidFill>
              <a:latin typeface="Canva Student Font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2666089" y="3277598"/>
            <a:ext cx="3843397" cy="5001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40"/>
              </a:lnSpc>
            </a:pPr>
            <a:r>
              <a:rPr lang="en-US" sz="5600" b="1" dirty="0">
                <a:solidFill>
                  <a:srgbClr val="000000"/>
                </a:solidFill>
                <a:latin typeface="Canva Student Font"/>
              </a:rPr>
              <a:t>Question Three:</a:t>
            </a:r>
          </a:p>
          <a:p>
            <a:pPr marL="0" lvl="0" indent="0">
              <a:lnSpc>
                <a:spcPts val="7840"/>
              </a:lnSpc>
            </a:pPr>
            <a:r>
              <a:rPr lang="en-US" sz="5600" dirty="0">
                <a:solidFill>
                  <a:srgbClr val="000000"/>
                </a:solidFill>
                <a:latin typeface="Canva Student Font"/>
              </a:rPr>
              <a:t>How Would You Handle A Conflict During  A Meeting?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26205" y="8313721"/>
            <a:ext cx="17108881" cy="1744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31"/>
              </a:lnSpc>
            </a:pPr>
            <a:r>
              <a:rPr lang="en-US" sz="4879" b="1" dirty="0">
                <a:solidFill>
                  <a:srgbClr val="000000"/>
                </a:solidFill>
                <a:latin typeface="Canva Student Font"/>
              </a:rPr>
              <a:t>Bonus Fun:</a:t>
            </a:r>
          </a:p>
          <a:p>
            <a:pPr marL="0" lvl="0" indent="0">
              <a:lnSpc>
                <a:spcPts val="6831"/>
              </a:lnSpc>
            </a:pPr>
            <a:r>
              <a:rPr lang="en-US" sz="4879" dirty="0">
                <a:solidFill>
                  <a:srgbClr val="000000"/>
                </a:solidFill>
                <a:latin typeface="Canva Student Font"/>
              </a:rPr>
              <a:t>What Are Some of The Best Ways to Keep Your Meeting Interesting and Fun?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72" t="2091" r="685" b="515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1064" b="1064"/>
          <a:stretch>
            <a:fillRect/>
          </a:stretch>
        </p:blipFill>
        <p:spPr>
          <a:xfrm>
            <a:off x="2471583" y="788756"/>
            <a:ext cx="13863886" cy="904018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Depth</Template>
  <TotalTime>142</TotalTime>
  <Words>265</Words>
  <Application>Microsoft Office PowerPoint</Application>
  <PresentationFormat>Custom</PresentationFormat>
  <Paragraphs>48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Canva Student Font</vt:lpstr>
      <vt:lpstr>Arial</vt:lpstr>
      <vt:lpstr>Amatic SC Bold</vt:lpstr>
      <vt:lpstr>Corbel</vt:lpstr>
      <vt:lpstr>Amatic SC</vt:lpstr>
      <vt:lpstr>Calibri</vt:lpstr>
      <vt:lpstr>Depth</vt:lpstr>
      <vt:lpstr>PowerPoint Presentation</vt:lpstr>
      <vt:lpstr>PowerPoint Presentation</vt:lpstr>
      <vt:lpstr>PowerPoint Presentation</vt:lpstr>
      <vt:lpstr>PowerPoint Presentation</vt:lpstr>
      <vt:lpstr>Rotary Club of Bluffton Weekly Agenda</vt:lpstr>
      <vt:lpstr>PowerPoint Presentation</vt:lpstr>
      <vt:lpstr>PowerPoint Presentation</vt:lpstr>
      <vt:lpstr>PowerPoint Presentation</vt:lpstr>
      <vt:lpstr>PowerPoint Presentation</vt:lpstr>
      <vt:lpstr>Contact: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Composition Book Presentation</dc:title>
  <dc:creator>Dan Ciuffreda</dc:creator>
  <cp:lastModifiedBy>Dorothy Jeger</cp:lastModifiedBy>
  <cp:revision>6</cp:revision>
  <dcterms:created xsi:type="dcterms:W3CDTF">2006-08-16T00:00:00Z</dcterms:created>
  <dcterms:modified xsi:type="dcterms:W3CDTF">2023-01-30T12:38:30Z</dcterms:modified>
  <dc:identifier>DAFX2QAMtWg</dc:identifier>
</cp:coreProperties>
</file>