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EA57-A842-54BA-4330-C0B511190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D26EB-C799-C75C-69CE-F8C4164C7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91552-9A1C-FBF0-848A-CDB5CB30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99304-3521-0247-68B8-31FFFFA41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D1FB3-5C3B-3F67-273B-5BF526E8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1A20-4C0F-BB77-74C2-A8CACADD1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E21E5-788A-0FA6-2831-5C1914E56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55BB6-3291-7C5E-08D6-C3B090C1C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30970-6122-D93B-6CEC-1FB8C855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CABAD-668F-3570-072F-22B6938D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3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F76A9-232C-FBAE-8A85-03F9AB1BB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E406E-9546-ED8E-F066-A7C5866C8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DFB5B-9B9E-E7BC-898F-9B6633A47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2C1EB-597F-48E1-6AE8-7EF0B197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65BB0-2E35-01E4-97A1-C15E1958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1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ABC28-8FC7-B332-E6C7-7E2BDABD7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CB457-9CCC-3BEF-CE76-FC87AA812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233DB-B4EF-EB75-6F05-F922D23C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37B72-7B2B-E75A-C5D2-A029F050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6F6B5-CD17-D357-2AA7-ECCDA5B5C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8D97-425A-85E1-6755-D2218791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EAE01-AC74-4539-2848-7122A546C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BA439-EE35-12B6-C85E-FA0C92D27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9E5CA-6B33-6EAC-EE52-B6B139F3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84CF-6040-979F-A169-6126FB185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1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0CE1-61E1-E14D-8680-C8B7B3F6C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4E5F0-337D-80DF-46B9-C6A65288B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F98A0-5B81-6C25-1CD7-398DB273F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FEACA-3224-3D79-3A03-2EE4CDE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54761-C715-785F-4E8C-9391807D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AA93F-1675-0E7E-B226-D0470AE5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65C8-71FF-337F-D6CC-CD6264C1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42A5E-4A41-5379-1652-0A5791698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93D88-11FE-8A0B-A6E5-30BC7ADAD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5847B4-BAB0-1053-6967-EFD874483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EC88C-6A79-E26E-46EC-377C6BC1AD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5367BD-CFA6-4E1F-69DA-9072D753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29AD4-7CE3-1EC5-DF8D-0088D54D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8B123-B56C-B3D8-CC02-EF1C7B46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8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BA73-45D6-534B-A581-F4CCCF09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726F-71D5-FB0D-EAB5-CF86F0E4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1CC1C-11FE-5CF9-7BC7-179C2BAE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C73FC-4067-BACF-DC25-1860C472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4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619E8-5619-7D1B-E3B8-609520FE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0C19E-5154-747E-EDDB-CE10E6FE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35537-C7C6-E78D-E1C9-1D9ADD03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7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0BE5-B8F7-FB0B-CC16-62C39D678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EE4C0-79ED-0067-89CA-C453839F5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BAC90-839F-D2D5-4210-6833080E8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D75DF-9799-83B5-8ECC-0FACD408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1E1D2-D50C-5A93-5ED0-7D3BCBD9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3694A-B59A-CF0D-E425-988F2653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3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84FC-134F-22F1-05CE-C67D5C3A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9A7033-F1C7-8A94-ACA5-F9D365FFE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CD159-0E74-6B33-1D18-C7C4AAE6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EE2AA-7BD0-D1CD-37E3-2B70E3C3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EA74D-AB28-1E89-F288-A9D52E0E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5C3F1-3F9A-7F3E-D110-FE066785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6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0B879-9274-BD4B-6DEA-CCB0FC6AD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426DB-FA72-C787-4B3A-70D3AFEAF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D0419-93C5-5170-78A4-D26282171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1DAB2-5B52-43AF-91C3-6CE31DC211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B182A-F2B8-C2E3-C89E-23CC024F3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C4F85-353F-24BD-5AF5-D2882DA66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27D9-3976-4C5B-BAFB-4B4F1BE9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4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713BBC-3DE4-CF57-24EA-EB64466B32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1C8BC5-FA19-E360-E088-9C359DBF3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229" y="5360859"/>
            <a:ext cx="2462892" cy="107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0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Dorothy Jeger</dc:creator>
  <cp:lastModifiedBy>Dorothy Jeger</cp:lastModifiedBy>
  <cp:revision>2</cp:revision>
  <dcterms:created xsi:type="dcterms:W3CDTF">2023-01-23T17:25:11Z</dcterms:created>
  <dcterms:modified xsi:type="dcterms:W3CDTF">2023-01-25T01:51:36Z</dcterms:modified>
</cp:coreProperties>
</file>