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3"/>
    <p:restoredTop sz="94579"/>
  </p:normalViewPr>
  <p:slideViewPr>
    <p:cSldViewPr snapToGrid="0">
      <p:cViewPr varScale="1">
        <p:scale>
          <a:sx n="79" d="100"/>
          <a:sy n="79" d="100"/>
        </p:scale>
        <p:origin x="22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4C57-61B5-97EA-8B5A-C0D765B4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C9C4D-2FA9-9B11-C208-3AE704AE7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13A5F-721B-F469-E939-7A42C7CB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39099-4804-C846-D01B-F59420E4E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03CB3-9698-8D48-FE66-3F0E6E9E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87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578E-A35F-F218-69BF-613B9DDCF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30CED-3EB0-D62D-63B0-AC36C70E3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EC714-E5A6-F636-A140-6F701CF7D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89E1D-3CD1-2647-7D01-FB568D21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B51CA-224F-ABED-5ABB-D202C5D3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1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56C9A-22C3-F989-28A6-993EF9FF3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7F78A-86AB-9BE2-E3EE-70A382BA5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764D-DC71-9F9D-EC9B-902A642A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79BAB-FB8F-753F-4451-18F7A1E40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ED76A-F918-34AE-D175-E4C08A83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5A5E-1888-6F37-6068-9CA44EF6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46668-F326-B578-86BA-F2D4355D4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25D46-9F51-91F4-ED25-6CD5B544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6FC1A-B858-0835-40F2-782536C8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4E89B-7278-4CE4-02B0-0F2C3950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2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D636-6023-8B66-7491-A32A76FA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BD3BE-749A-C8C8-52E9-178D22F04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8C27E-FDC8-A2DF-D28B-09E27035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0F371-66A3-F199-111B-B4A5B522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99EDD-0839-F6D2-0217-3631FB6A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3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487B-C520-99E3-F509-349A5420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25188-6BF2-0718-BE12-4717DFB36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42B5D-4F5B-1A2A-340D-334A454C8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7E956-BCCB-0281-826C-3732367C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BDB4D-7187-BC0D-5122-9A026C6F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CE5ED-4437-9C3A-BAF8-C779EC17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4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7306-E4D8-CC12-C444-7BCE5DDD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A3145-A626-695E-FC54-0699EFB58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39565-9747-F601-35B6-3BBB61CFD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009C3-9355-CCAB-26EA-16BDEC94B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56FDB1-8983-7D69-B32B-428916C75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97A8B-B5A8-7D9F-C251-049CBC8E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CC282-32E0-53FB-4B13-A8111D39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E267E-2AF9-D990-2352-B902FC3F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0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0EFA-1011-766D-8302-A51BECBF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A8233-AFF6-239D-3030-05447D4A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8A98D-3889-BBAE-4A85-7B26BDF3C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73230-A3F2-ED43-D9B4-4AA35586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7BCDD-F21F-9AB9-8EF5-D1A98E25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91201-4A98-D952-051E-CBC20C74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E171D-4A7E-E60C-B2BA-0C977FA4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928B-7733-9F43-DF10-3B102E37B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74DB9-6B3C-B433-EF8B-29E26C765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1F652-3F07-3935-B776-2DB774D73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4C8DE-A178-A5AD-0B10-F91D1993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D75E4-A799-60ED-590F-88062D3B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5711-55D4-79D1-70EB-C59010F8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3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FDE0-17E3-D776-B2A1-1B55260E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93914-D7EE-4BF0-1031-1EDF09540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22DB2-1484-5619-F730-F518C6D1F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9EDBB-76A8-971F-6A1F-B6D2B1503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1E4F7-1AE2-5EE2-17A3-0FEE8AC4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EB377-86B1-6D1C-B577-36136A20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1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EC226-5D6E-01B9-E523-62D9E57C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7E49E-80DC-E7A3-51F3-66884D16A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5833F-24A1-45E0-9B84-717CCE37F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5A40-B2E0-604E-95CA-ABFE9FB6DCDD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1C294-834D-3B6A-A9D5-65428F48A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EDC2C-DC37-BAC0-B691-F08CC7475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4B09-C67B-2E42-86BD-FA0B63B6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8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DD1AC-3F30-26D0-44F8-22179B7B8DDC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rPr>
              <a:t>Rotary…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chemeClr val="tx1"/>
              </a:solidFill>
              <a:latin typeface="Helvetica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rPr>
              <a:t>Where everyone knows your name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background with a blue palm tree&#10;&#10;Description automatically generated">
            <a:extLst>
              <a:ext uri="{FF2B5EF4-FFF2-40B4-BE49-F238E27FC236}">
                <a16:creationId xmlns:a16="http://schemas.microsoft.com/office/drawing/2014/main" id="{3D543D1F-7C54-4D57-8910-3F8D25BDE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758" y="640080"/>
            <a:ext cx="4287692" cy="555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17E099-E115-3600-4850-166BA64ED980}"/>
              </a:ext>
            </a:extLst>
          </p:cNvPr>
          <p:cNvSpPr txBox="1"/>
          <p:nvPr/>
        </p:nvSpPr>
        <p:spPr>
          <a:xfrm>
            <a:off x="638882" y="5017141"/>
            <a:ext cx="3397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Mary G Gasque</a:t>
            </a:r>
          </a:p>
          <a:p>
            <a:r>
              <a:rPr lang="en-US" dirty="0">
                <a:latin typeface="Helvetica" pitchFamily="2" charset="0"/>
              </a:rPr>
              <a:t>District Governor 2024-25</a:t>
            </a:r>
          </a:p>
          <a:p>
            <a:r>
              <a:rPr lang="en-US" dirty="0">
                <a:latin typeface="Helvetica" pitchFamily="2" charset="0"/>
              </a:rPr>
              <a:t>Five Points Rotary Club</a:t>
            </a:r>
          </a:p>
          <a:p>
            <a:r>
              <a:rPr lang="en-US" dirty="0">
                <a:latin typeface="Helvetica" pitchFamily="2" charset="0"/>
              </a:rPr>
              <a:t>maryrotaryd7770@gasque.com</a:t>
            </a:r>
          </a:p>
        </p:txBody>
      </p:sp>
    </p:spTree>
    <p:extLst>
      <p:ext uri="{BB962C8B-B14F-4D97-AF65-F5344CB8AC3E}">
        <p14:creationId xmlns:p14="http://schemas.microsoft.com/office/powerpoint/2010/main" val="422152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C475-C95F-D8A9-F028-6D794F73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Rotary International President-Elect</a:t>
            </a:r>
            <a:br>
              <a:rPr lang="en-US" dirty="0"/>
            </a:br>
            <a:r>
              <a:rPr lang="en-US" dirty="0"/>
              <a:t>Stephanie </a:t>
            </a:r>
            <a:r>
              <a:rPr lang="en-US" dirty="0" err="1"/>
              <a:t>Urchick</a:t>
            </a:r>
            <a:endParaRPr lang="en-US" dirty="0"/>
          </a:p>
        </p:txBody>
      </p:sp>
      <p:pic>
        <p:nvPicPr>
          <p:cNvPr id="4" name="VIDEO-2024-01-19-23-04-41">
            <a:hlinkClick r:id="" action="ppaction://media"/>
            <a:extLst>
              <a:ext uri="{FF2B5EF4-FFF2-40B4-BE49-F238E27FC236}">
                <a16:creationId xmlns:a16="http://schemas.microsoft.com/office/drawing/2014/main" id="{A85165CA-496A-1FB5-8F44-B2C04046E4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2601" y="1690688"/>
            <a:ext cx="8846798" cy="5013247"/>
          </a:xfrm>
        </p:spPr>
      </p:pic>
    </p:spTree>
    <p:extLst>
      <p:ext uri="{BB962C8B-B14F-4D97-AF65-F5344CB8AC3E}">
        <p14:creationId xmlns:p14="http://schemas.microsoft.com/office/powerpoint/2010/main" val="10682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stars and text&#10;&#10;Description automatically generated">
            <a:extLst>
              <a:ext uri="{FF2B5EF4-FFF2-40B4-BE49-F238E27FC236}">
                <a16:creationId xmlns:a16="http://schemas.microsoft.com/office/drawing/2014/main" id="{8F5684FC-68CB-2A71-2A62-AD0AB802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77" y="643467"/>
            <a:ext cx="940264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31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28</Words>
  <Application>Microsoft Macintosh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Helvetica</vt:lpstr>
      <vt:lpstr>Office Theme</vt:lpstr>
      <vt:lpstr>PowerPoint Presentation</vt:lpstr>
      <vt:lpstr>Rotary International President-Elect Stephanie Urchick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Gasque</dc:creator>
  <cp:lastModifiedBy>Mary Gasque</cp:lastModifiedBy>
  <cp:revision>4</cp:revision>
  <dcterms:created xsi:type="dcterms:W3CDTF">2024-03-05T18:01:22Z</dcterms:created>
  <dcterms:modified xsi:type="dcterms:W3CDTF">2024-03-06T12:53:54Z</dcterms:modified>
</cp:coreProperties>
</file>